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25"/>
  </p:notesMasterIdLst>
  <p:sldIdLst>
    <p:sldId id="261" r:id="rId6"/>
    <p:sldId id="262" r:id="rId7"/>
    <p:sldId id="291" r:id="rId8"/>
    <p:sldId id="2147480230" r:id="rId9"/>
    <p:sldId id="256" r:id="rId10"/>
    <p:sldId id="2147481064" r:id="rId11"/>
    <p:sldId id="486" r:id="rId12"/>
    <p:sldId id="2147481070" r:id="rId13"/>
    <p:sldId id="268" r:id="rId14"/>
    <p:sldId id="2147481071" r:id="rId15"/>
    <p:sldId id="2147481073" r:id="rId16"/>
    <p:sldId id="2147481062" r:id="rId17"/>
    <p:sldId id="2147481065" r:id="rId18"/>
    <p:sldId id="2147481066" r:id="rId19"/>
    <p:sldId id="2147481067" r:id="rId20"/>
    <p:sldId id="2147481069" r:id="rId21"/>
    <p:sldId id="2147481068" r:id="rId22"/>
    <p:sldId id="292" r:id="rId23"/>
    <p:sldId id="259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E3706FD7-416F-4B1D-AE17-76A766E9B526}">
          <p14:sldIdLst>
            <p14:sldId id="261"/>
            <p14:sldId id="262"/>
            <p14:sldId id="291"/>
            <p14:sldId id="2147480230"/>
            <p14:sldId id="256"/>
            <p14:sldId id="2147481064"/>
            <p14:sldId id="486"/>
            <p14:sldId id="2147481070"/>
            <p14:sldId id="268"/>
            <p14:sldId id="2147481071"/>
            <p14:sldId id="2147481073"/>
            <p14:sldId id="2147481062"/>
            <p14:sldId id="2147481065"/>
            <p14:sldId id="2147481066"/>
            <p14:sldId id="2147481067"/>
            <p14:sldId id="2147481069"/>
            <p14:sldId id="2147481068"/>
            <p14:sldId id="292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3ABE3"/>
    <a:srgbClr val="742774"/>
    <a:srgbClr val="0066FF"/>
    <a:srgbClr val="DFA210"/>
    <a:srgbClr val="F1CA3D"/>
    <a:srgbClr val="F7DB63"/>
    <a:srgbClr val="F2C811"/>
    <a:srgbClr val="0B556A"/>
    <a:srgbClr val="D8D8D8"/>
    <a:srgbClr val="8BDD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22FB05-847C-4955-BB77-E977FB929C10}" v="61" dt="2023-10-25T10:45:52.4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5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manuel GALLIS" userId="b228ba8a-ea2d-4596-a037-bc06fc7899be" providerId="ADAL" clId="{D3E33618-0C3B-47F4-936E-F0D2505A8A7E}"/>
    <pc:docChg chg="undo custSel addSld modSld">
      <pc:chgData name="Emmanuel GALLIS" userId="b228ba8a-ea2d-4596-a037-bc06fc7899be" providerId="ADAL" clId="{D3E33618-0C3B-47F4-936E-F0D2505A8A7E}" dt="2023-09-27T11:42:56.909" v="4191" actId="114"/>
      <pc:docMkLst>
        <pc:docMk/>
      </pc:docMkLst>
      <pc:sldChg chg="addSp delSp modSp mod">
        <pc:chgData name="Emmanuel GALLIS" userId="b228ba8a-ea2d-4596-a037-bc06fc7899be" providerId="ADAL" clId="{D3E33618-0C3B-47F4-936E-F0D2505A8A7E}" dt="2023-09-27T11:42:56.909" v="4191" actId="114"/>
        <pc:sldMkLst>
          <pc:docMk/>
          <pc:sldMk cId="2820351169" sldId="2147480263"/>
        </pc:sldMkLst>
        <pc:spChg chg="mod">
          <ac:chgData name="Emmanuel GALLIS" userId="b228ba8a-ea2d-4596-a037-bc06fc7899be" providerId="ADAL" clId="{D3E33618-0C3B-47F4-936E-F0D2505A8A7E}" dt="2023-09-25T08:06:26.685" v="71" actId="20577"/>
          <ac:spMkLst>
            <pc:docMk/>
            <pc:sldMk cId="2820351169" sldId="2147480263"/>
            <ac:spMk id="3" creationId="{3E438405-006B-C421-1BC0-7570E4296729}"/>
          </ac:spMkLst>
        </pc:spChg>
        <pc:spChg chg="add mod">
          <ac:chgData name="Emmanuel GALLIS" userId="b228ba8a-ea2d-4596-a037-bc06fc7899be" providerId="ADAL" clId="{D3E33618-0C3B-47F4-936E-F0D2505A8A7E}" dt="2023-09-27T11:42:56.909" v="4191" actId="114"/>
          <ac:spMkLst>
            <pc:docMk/>
            <pc:sldMk cId="2820351169" sldId="2147480263"/>
            <ac:spMk id="5" creationId="{BFC2A0D1-406B-02F1-34E7-4E9138376AF3}"/>
          </ac:spMkLst>
        </pc:spChg>
        <pc:spChg chg="add mod">
          <ac:chgData name="Emmanuel GALLIS" userId="b228ba8a-ea2d-4596-a037-bc06fc7899be" providerId="ADAL" clId="{D3E33618-0C3B-47F4-936E-F0D2505A8A7E}" dt="2023-09-25T08:11:24.162" v="363" actId="1076"/>
          <ac:spMkLst>
            <pc:docMk/>
            <pc:sldMk cId="2820351169" sldId="2147480263"/>
            <ac:spMk id="7" creationId="{0F750CFB-8FAD-5D48-F50C-7D9AC7DBDBE3}"/>
          </ac:spMkLst>
        </pc:spChg>
        <pc:spChg chg="add del">
          <ac:chgData name="Emmanuel GALLIS" userId="b228ba8a-ea2d-4596-a037-bc06fc7899be" providerId="ADAL" clId="{D3E33618-0C3B-47F4-936E-F0D2505A8A7E}" dt="2023-09-25T08:12:36.054" v="365" actId="22"/>
          <ac:spMkLst>
            <pc:docMk/>
            <pc:sldMk cId="2820351169" sldId="2147480263"/>
            <ac:spMk id="9" creationId="{EC588C00-315A-B13A-4D2A-F8BB123F5988}"/>
          </ac:spMkLst>
        </pc:spChg>
        <pc:picChg chg="add mod">
          <ac:chgData name="Emmanuel GALLIS" userId="b228ba8a-ea2d-4596-a037-bc06fc7899be" providerId="ADAL" clId="{D3E33618-0C3B-47F4-936E-F0D2505A8A7E}" dt="2023-09-25T08:20:54.731" v="1040" actId="1076"/>
          <ac:picMkLst>
            <pc:docMk/>
            <pc:sldMk cId="2820351169" sldId="2147480263"/>
            <ac:picMk id="10" creationId="{C5787ACF-5F7A-6313-B14F-57CB5FB0EC09}"/>
          </ac:picMkLst>
        </pc:picChg>
        <pc:picChg chg="add mod">
          <ac:chgData name="Emmanuel GALLIS" userId="b228ba8a-ea2d-4596-a037-bc06fc7899be" providerId="ADAL" clId="{D3E33618-0C3B-47F4-936E-F0D2505A8A7E}" dt="2023-09-25T08:13:32.158" v="406" actId="1440"/>
          <ac:picMkLst>
            <pc:docMk/>
            <pc:sldMk cId="2820351169" sldId="2147480263"/>
            <ac:picMk id="1026" creationId="{312E09D7-A739-CD3B-3106-1E739B781ABE}"/>
          </ac:picMkLst>
        </pc:picChg>
      </pc:sldChg>
      <pc:sldChg chg="addSp delSp modSp add mod">
        <pc:chgData name="Emmanuel GALLIS" userId="b228ba8a-ea2d-4596-a037-bc06fc7899be" providerId="ADAL" clId="{D3E33618-0C3B-47F4-936E-F0D2505A8A7E}" dt="2023-09-25T08:20:44.732" v="1038" actId="1076"/>
        <pc:sldMkLst>
          <pc:docMk/>
          <pc:sldMk cId="3576844713" sldId="2147480264"/>
        </pc:sldMkLst>
        <pc:spChg chg="mod">
          <ac:chgData name="Emmanuel GALLIS" userId="b228ba8a-ea2d-4596-a037-bc06fc7899be" providerId="ADAL" clId="{D3E33618-0C3B-47F4-936E-F0D2505A8A7E}" dt="2023-09-25T08:12:57.942" v="399" actId="20577"/>
          <ac:spMkLst>
            <pc:docMk/>
            <pc:sldMk cId="3576844713" sldId="2147480264"/>
            <ac:spMk id="3" creationId="{3E438405-006B-C421-1BC0-7570E4296729}"/>
          </ac:spMkLst>
        </pc:spChg>
        <pc:spChg chg="mod">
          <ac:chgData name="Emmanuel GALLIS" userId="b228ba8a-ea2d-4596-a037-bc06fc7899be" providerId="ADAL" clId="{D3E33618-0C3B-47F4-936E-F0D2505A8A7E}" dt="2023-09-25T08:20:15.934" v="1034" actId="6549"/>
          <ac:spMkLst>
            <pc:docMk/>
            <pc:sldMk cId="3576844713" sldId="2147480264"/>
            <ac:spMk id="5" creationId="{BFC2A0D1-406B-02F1-34E7-4E9138376AF3}"/>
          </ac:spMkLst>
        </pc:spChg>
        <pc:spChg chg="add mod">
          <ac:chgData name="Emmanuel GALLIS" userId="b228ba8a-ea2d-4596-a037-bc06fc7899be" providerId="ADAL" clId="{D3E33618-0C3B-47F4-936E-F0D2505A8A7E}" dt="2023-09-25T08:18:46.263" v="911" actId="1076"/>
          <ac:spMkLst>
            <pc:docMk/>
            <pc:sldMk cId="3576844713" sldId="2147480264"/>
            <ac:spMk id="6" creationId="{C0A5150C-0A19-89A2-F764-A458FC5E3B82}"/>
          </ac:spMkLst>
        </pc:spChg>
        <pc:spChg chg="mod">
          <ac:chgData name="Emmanuel GALLIS" userId="b228ba8a-ea2d-4596-a037-bc06fc7899be" providerId="ADAL" clId="{D3E33618-0C3B-47F4-936E-F0D2505A8A7E}" dt="2023-09-25T08:20:26.370" v="1036" actId="20577"/>
          <ac:spMkLst>
            <pc:docMk/>
            <pc:sldMk cId="3576844713" sldId="2147480264"/>
            <ac:spMk id="7" creationId="{0F750CFB-8FAD-5D48-F50C-7D9AC7DBDBE3}"/>
          </ac:spMkLst>
        </pc:spChg>
        <pc:picChg chg="add mod">
          <ac:chgData name="Emmanuel GALLIS" userId="b228ba8a-ea2d-4596-a037-bc06fc7899be" providerId="ADAL" clId="{D3E33618-0C3B-47F4-936E-F0D2505A8A7E}" dt="2023-09-25T08:20:44.732" v="1038" actId="1076"/>
          <ac:picMkLst>
            <pc:docMk/>
            <pc:sldMk cId="3576844713" sldId="2147480264"/>
            <ac:picMk id="8" creationId="{3C624E77-4813-65EF-DC76-E8598713F783}"/>
          </ac:picMkLst>
        </pc:picChg>
        <pc:picChg chg="del">
          <ac:chgData name="Emmanuel GALLIS" userId="b228ba8a-ea2d-4596-a037-bc06fc7899be" providerId="ADAL" clId="{D3E33618-0C3B-47F4-936E-F0D2505A8A7E}" dt="2023-09-25T08:12:42.484" v="367" actId="478"/>
          <ac:picMkLst>
            <pc:docMk/>
            <pc:sldMk cId="3576844713" sldId="2147480264"/>
            <ac:picMk id="1026" creationId="{312E09D7-A739-CD3B-3106-1E739B781ABE}"/>
          </ac:picMkLst>
        </pc:picChg>
        <pc:picChg chg="add mod">
          <ac:chgData name="Emmanuel GALLIS" userId="b228ba8a-ea2d-4596-a037-bc06fc7899be" providerId="ADAL" clId="{D3E33618-0C3B-47F4-936E-F0D2505A8A7E}" dt="2023-09-25T08:13:26.078" v="405" actId="1440"/>
          <ac:picMkLst>
            <pc:docMk/>
            <pc:sldMk cId="3576844713" sldId="2147480264"/>
            <ac:picMk id="2050" creationId="{C0DC2982-1F9D-52C5-FEA3-10E86398F1E6}"/>
          </ac:picMkLst>
        </pc:picChg>
      </pc:sldChg>
      <pc:sldChg chg="addSp delSp modSp add mod">
        <pc:chgData name="Emmanuel GALLIS" userId="b228ba8a-ea2d-4596-a037-bc06fc7899be" providerId="ADAL" clId="{D3E33618-0C3B-47F4-936E-F0D2505A8A7E}" dt="2023-09-25T08:48:25.154" v="1674" actId="14100"/>
        <pc:sldMkLst>
          <pc:docMk/>
          <pc:sldMk cId="964989580" sldId="2147480265"/>
        </pc:sldMkLst>
        <pc:spChg chg="mod">
          <ac:chgData name="Emmanuel GALLIS" userId="b228ba8a-ea2d-4596-a037-bc06fc7899be" providerId="ADAL" clId="{D3E33618-0C3B-47F4-936E-F0D2505A8A7E}" dt="2023-09-25T08:39:45.462" v="1117" actId="20577"/>
          <ac:spMkLst>
            <pc:docMk/>
            <pc:sldMk cId="964989580" sldId="2147480265"/>
            <ac:spMk id="3" creationId="{3E438405-006B-C421-1BC0-7570E4296729}"/>
          </ac:spMkLst>
        </pc:spChg>
        <pc:spChg chg="mod">
          <ac:chgData name="Emmanuel GALLIS" userId="b228ba8a-ea2d-4596-a037-bc06fc7899be" providerId="ADAL" clId="{D3E33618-0C3B-47F4-936E-F0D2505A8A7E}" dt="2023-09-25T08:48:00.968" v="1670" actId="113"/>
          <ac:spMkLst>
            <pc:docMk/>
            <pc:sldMk cId="964989580" sldId="2147480265"/>
            <ac:spMk id="5" creationId="{BFC2A0D1-406B-02F1-34E7-4E9138376AF3}"/>
          </ac:spMkLst>
        </pc:spChg>
        <pc:spChg chg="del">
          <ac:chgData name="Emmanuel GALLIS" userId="b228ba8a-ea2d-4596-a037-bc06fc7899be" providerId="ADAL" clId="{D3E33618-0C3B-47F4-936E-F0D2505A8A7E}" dt="2023-09-25T08:36:31.912" v="1049" actId="478"/>
          <ac:spMkLst>
            <pc:docMk/>
            <pc:sldMk cId="964989580" sldId="2147480265"/>
            <ac:spMk id="6" creationId="{C0A5150C-0A19-89A2-F764-A458FC5E3B82}"/>
          </ac:spMkLst>
        </pc:spChg>
        <pc:spChg chg="mod">
          <ac:chgData name="Emmanuel GALLIS" userId="b228ba8a-ea2d-4596-a037-bc06fc7899be" providerId="ADAL" clId="{D3E33618-0C3B-47F4-936E-F0D2505A8A7E}" dt="2023-09-25T08:48:22.031" v="1673" actId="1076"/>
          <ac:spMkLst>
            <pc:docMk/>
            <pc:sldMk cId="964989580" sldId="2147480265"/>
            <ac:spMk id="7" creationId="{0F750CFB-8FAD-5D48-F50C-7D9AC7DBDBE3}"/>
          </ac:spMkLst>
        </pc:spChg>
        <pc:picChg chg="add del mod">
          <ac:chgData name="Emmanuel GALLIS" userId="b228ba8a-ea2d-4596-a037-bc06fc7899be" providerId="ADAL" clId="{D3E33618-0C3B-47F4-936E-F0D2505A8A7E}" dt="2023-09-25T08:48:25.154" v="1674" actId="14100"/>
          <ac:picMkLst>
            <pc:docMk/>
            <pc:sldMk cId="964989580" sldId="2147480265"/>
            <ac:picMk id="2050" creationId="{C0DC2982-1F9D-52C5-FEA3-10E86398F1E6}"/>
          </ac:picMkLst>
        </pc:picChg>
      </pc:sldChg>
      <pc:sldChg chg="addSp modSp add mod">
        <pc:chgData name="Emmanuel GALLIS" userId="b228ba8a-ea2d-4596-a037-bc06fc7899be" providerId="ADAL" clId="{D3E33618-0C3B-47F4-936E-F0D2505A8A7E}" dt="2023-09-25T08:58:28.074" v="2297" actId="20577"/>
        <pc:sldMkLst>
          <pc:docMk/>
          <pc:sldMk cId="3146288481" sldId="2147480266"/>
        </pc:sldMkLst>
        <pc:spChg chg="mod">
          <ac:chgData name="Emmanuel GALLIS" userId="b228ba8a-ea2d-4596-a037-bc06fc7899be" providerId="ADAL" clId="{D3E33618-0C3B-47F4-936E-F0D2505A8A7E}" dt="2023-09-25T08:49:17.413" v="1744" actId="20577"/>
          <ac:spMkLst>
            <pc:docMk/>
            <pc:sldMk cId="3146288481" sldId="2147480266"/>
            <ac:spMk id="3" creationId="{3E438405-006B-C421-1BC0-7570E4296729}"/>
          </ac:spMkLst>
        </pc:spChg>
        <pc:spChg chg="mod">
          <ac:chgData name="Emmanuel GALLIS" userId="b228ba8a-ea2d-4596-a037-bc06fc7899be" providerId="ADAL" clId="{D3E33618-0C3B-47F4-936E-F0D2505A8A7E}" dt="2023-09-25T08:58:20.880" v="2295" actId="20577"/>
          <ac:spMkLst>
            <pc:docMk/>
            <pc:sldMk cId="3146288481" sldId="2147480266"/>
            <ac:spMk id="5" creationId="{BFC2A0D1-406B-02F1-34E7-4E9138376AF3}"/>
          </ac:spMkLst>
        </pc:spChg>
        <pc:spChg chg="add mod">
          <ac:chgData name="Emmanuel GALLIS" userId="b228ba8a-ea2d-4596-a037-bc06fc7899be" providerId="ADAL" clId="{D3E33618-0C3B-47F4-936E-F0D2505A8A7E}" dt="2023-09-25T08:51:28.935" v="1793" actId="1076"/>
          <ac:spMkLst>
            <pc:docMk/>
            <pc:sldMk cId="3146288481" sldId="2147480266"/>
            <ac:spMk id="6" creationId="{6B748859-C17D-0868-5AF3-FAA7EE64BDB1}"/>
          </ac:spMkLst>
        </pc:spChg>
        <pc:spChg chg="mod">
          <ac:chgData name="Emmanuel GALLIS" userId="b228ba8a-ea2d-4596-a037-bc06fc7899be" providerId="ADAL" clId="{D3E33618-0C3B-47F4-936E-F0D2505A8A7E}" dt="2023-09-25T08:58:28.074" v="2297" actId="20577"/>
          <ac:spMkLst>
            <pc:docMk/>
            <pc:sldMk cId="3146288481" sldId="2147480266"/>
            <ac:spMk id="7" creationId="{0F750CFB-8FAD-5D48-F50C-7D9AC7DBDBE3}"/>
          </ac:spMkLst>
        </pc:spChg>
        <pc:picChg chg="add mod">
          <ac:chgData name="Emmanuel GALLIS" userId="b228ba8a-ea2d-4596-a037-bc06fc7899be" providerId="ADAL" clId="{D3E33618-0C3B-47F4-936E-F0D2505A8A7E}" dt="2023-09-25T08:51:26.194" v="1792" actId="1076"/>
          <ac:picMkLst>
            <pc:docMk/>
            <pc:sldMk cId="3146288481" sldId="2147480266"/>
            <ac:picMk id="9" creationId="{31CEEB91-6C6D-FC51-47C8-72053914ED5C}"/>
          </ac:picMkLst>
        </pc:picChg>
        <pc:picChg chg="add mod">
          <ac:chgData name="Emmanuel GALLIS" userId="b228ba8a-ea2d-4596-a037-bc06fc7899be" providerId="ADAL" clId="{D3E33618-0C3B-47F4-936E-F0D2505A8A7E}" dt="2023-09-25T08:56:39.274" v="2161" actId="1076"/>
          <ac:picMkLst>
            <pc:docMk/>
            <pc:sldMk cId="3146288481" sldId="2147480266"/>
            <ac:picMk id="11" creationId="{07B8D460-4775-160C-1919-7C8262302AE5}"/>
          </ac:picMkLst>
        </pc:picChg>
        <pc:picChg chg="mod">
          <ac:chgData name="Emmanuel GALLIS" userId="b228ba8a-ea2d-4596-a037-bc06fc7899be" providerId="ADAL" clId="{D3E33618-0C3B-47F4-936E-F0D2505A8A7E}" dt="2023-09-25T08:49:47.641" v="1754" actId="1076"/>
          <ac:picMkLst>
            <pc:docMk/>
            <pc:sldMk cId="3146288481" sldId="2147480266"/>
            <ac:picMk id="2050" creationId="{C0DC2982-1F9D-52C5-FEA3-10E86398F1E6}"/>
          </ac:picMkLst>
        </pc:picChg>
      </pc:sldChg>
      <pc:sldChg chg="addSp delSp modSp add mod">
        <pc:chgData name="Emmanuel GALLIS" userId="b228ba8a-ea2d-4596-a037-bc06fc7899be" providerId="ADAL" clId="{D3E33618-0C3B-47F4-936E-F0D2505A8A7E}" dt="2023-09-25T09:07:34.775" v="3150" actId="1076"/>
        <pc:sldMkLst>
          <pc:docMk/>
          <pc:sldMk cId="123337247" sldId="2147480267"/>
        </pc:sldMkLst>
        <pc:spChg chg="mod">
          <ac:chgData name="Emmanuel GALLIS" userId="b228ba8a-ea2d-4596-a037-bc06fc7899be" providerId="ADAL" clId="{D3E33618-0C3B-47F4-936E-F0D2505A8A7E}" dt="2023-09-25T09:01:47.599" v="2356" actId="20577"/>
          <ac:spMkLst>
            <pc:docMk/>
            <pc:sldMk cId="123337247" sldId="2147480267"/>
            <ac:spMk id="3" creationId="{3E438405-006B-C421-1BC0-7570E4296729}"/>
          </ac:spMkLst>
        </pc:spChg>
        <pc:spChg chg="mod">
          <ac:chgData name="Emmanuel GALLIS" userId="b228ba8a-ea2d-4596-a037-bc06fc7899be" providerId="ADAL" clId="{D3E33618-0C3B-47F4-936E-F0D2505A8A7E}" dt="2023-09-25T09:06:56.882" v="3142" actId="113"/>
          <ac:spMkLst>
            <pc:docMk/>
            <pc:sldMk cId="123337247" sldId="2147480267"/>
            <ac:spMk id="5" creationId="{BFC2A0D1-406B-02F1-34E7-4E9138376AF3}"/>
          </ac:spMkLst>
        </pc:spChg>
        <pc:spChg chg="del">
          <ac:chgData name="Emmanuel GALLIS" userId="b228ba8a-ea2d-4596-a037-bc06fc7899be" providerId="ADAL" clId="{D3E33618-0C3B-47F4-936E-F0D2505A8A7E}" dt="2023-09-25T09:07:17.010" v="3147" actId="478"/>
          <ac:spMkLst>
            <pc:docMk/>
            <pc:sldMk cId="123337247" sldId="2147480267"/>
            <ac:spMk id="6" creationId="{6B748859-C17D-0868-5AF3-FAA7EE64BDB1}"/>
          </ac:spMkLst>
        </pc:spChg>
        <pc:spChg chg="mod">
          <ac:chgData name="Emmanuel GALLIS" userId="b228ba8a-ea2d-4596-a037-bc06fc7899be" providerId="ADAL" clId="{D3E33618-0C3B-47F4-936E-F0D2505A8A7E}" dt="2023-09-25T09:07:07.535" v="3144" actId="20577"/>
          <ac:spMkLst>
            <pc:docMk/>
            <pc:sldMk cId="123337247" sldId="2147480267"/>
            <ac:spMk id="7" creationId="{0F750CFB-8FAD-5D48-F50C-7D9AC7DBDBE3}"/>
          </ac:spMkLst>
        </pc:spChg>
        <pc:picChg chg="del">
          <ac:chgData name="Emmanuel GALLIS" userId="b228ba8a-ea2d-4596-a037-bc06fc7899be" providerId="ADAL" clId="{D3E33618-0C3B-47F4-936E-F0D2505A8A7E}" dt="2023-09-25T09:07:22.425" v="3148" actId="478"/>
          <ac:picMkLst>
            <pc:docMk/>
            <pc:sldMk cId="123337247" sldId="2147480267"/>
            <ac:picMk id="9" creationId="{31CEEB91-6C6D-FC51-47C8-72053914ED5C}"/>
          </ac:picMkLst>
        </pc:picChg>
        <pc:picChg chg="add mod">
          <ac:chgData name="Emmanuel GALLIS" userId="b228ba8a-ea2d-4596-a037-bc06fc7899be" providerId="ADAL" clId="{D3E33618-0C3B-47F4-936E-F0D2505A8A7E}" dt="2023-09-25T09:07:34.775" v="3150" actId="1076"/>
          <ac:picMkLst>
            <pc:docMk/>
            <pc:sldMk cId="123337247" sldId="2147480267"/>
            <ac:picMk id="10" creationId="{07FDACD6-CBAE-FD6A-FF58-D217DF2D07EF}"/>
          </ac:picMkLst>
        </pc:picChg>
        <pc:picChg chg="del">
          <ac:chgData name="Emmanuel GALLIS" userId="b228ba8a-ea2d-4596-a037-bc06fc7899be" providerId="ADAL" clId="{D3E33618-0C3B-47F4-936E-F0D2505A8A7E}" dt="2023-09-25T09:01:13.708" v="2301" actId="478"/>
          <ac:picMkLst>
            <pc:docMk/>
            <pc:sldMk cId="123337247" sldId="2147480267"/>
            <ac:picMk id="11" creationId="{07B8D460-4775-160C-1919-7C8262302AE5}"/>
          </ac:picMkLst>
        </pc:picChg>
        <pc:picChg chg="mod">
          <ac:chgData name="Emmanuel GALLIS" userId="b228ba8a-ea2d-4596-a037-bc06fc7899be" providerId="ADAL" clId="{D3E33618-0C3B-47F4-936E-F0D2505A8A7E}" dt="2023-09-25T09:07:11.456" v="3146" actId="1076"/>
          <ac:picMkLst>
            <pc:docMk/>
            <pc:sldMk cId="123337247" sldId="2147480267"/>
            <ac:picMk id="2050" creationId="{C0DC2982-1F9D-52C5-FEA3-10E86398F1E6}"/>
          </ac:picMkLst>
        </pc:picChg>
      </pc:sldChg>
      <pc:sldChg chg="modSp add mod">
        <pc:chgData name="Emmanuel GALLIS" userId="b228ba8a-ea2d-4596-a037-bc06fc7899be" providerId="ADAL" clId="{D3E33618-0C3B-47F4-936E-F0D2505A8A7E}" dt="2023-09-25T09:15:17.303" v="4190" actId="20577"/>
        <pc:sldMkLst>
          <pc:docMk/>
          <pc:sldMk cId="3096485580" sldId="2147480268"/>
        </pc:sldMkLst>
        <pc:spChg chg="mod">
          <ac:chgData name="Emmanuel GALLIS" userId="b228ba8a-ea2d-4596-a037-bc06fc7899be" providerId="ADAL" clId="{D3E33618-0C3B-47F4-936E-F0D2505A8A7E}" dt="2023-09-25T09:09:50.066" v="3491" actId="20577"/>
          <ac:spMkLst>
            <pc:docMk/>
            <pc:sldMk cId="3096485580" sldId="2147480268"/>
            <ac:spMk id="3" creationId="{3E438405-006B-C421-1BC0-7570E4296729}"/>
          </ac:spMkLst>
        </pc:spChg>
        <pc:spChg chg="mod">
          <ac:chgData name="Emmanuel GALLIS" userId="b228ba8a-ea2d-4596-a037-bc06fc7899be" providerId="ADAL" clId="{D3E33618-0C3B-47F4-936E-F0D2505A8A7E}" dt="2023-09-25T09:15:07.150" v="4188" actId="20577"/>
          <ac:spMkLst>
            <pc:docMk/>
            <pc:sldMk cId="3096485580" sldId="2147480268"/>
            <ac:spMk id="5" creationId="{BFC2A0D1-406B-02F1-34E7-4E9138376AF3}"/>
          </ac:spMkLst>
        </pc:spChg>
        <pc:spChg chg="mod">
          <ac:chgData name="Emmanuel GALLIS" userId="b228ba8a-ea2d-4596-a037-bc06fc7899be" providerId="ADAL" clId="{D3E33618-0C3B-47F4-936E-F0D2505A8A7E}" dt="2023-09-25T09:15:17.303" v="4190" actId="20577"/>
          <ac:spMkLst>
            <pc:docMk/>
            <pc:sldMk cId="3096485580" sldId="2147480268"/>
            <ac:spMk id="7" creationId="{0F750CFB-8FAD-5D48-F50C-7D9AC7DBDBE3}"/>
          </ac:spMkLst>
        </pc:spChg>
        <pc:picChg chg="mod">
          <ac:chgData name="Emmanuel GALLIS" userId="b228ba8a-ea2d-4596-a037-bc06fc7899be" providerId="ADAL" clId="{D3E33618-0C3B-47F4-936E-F0D2505A8A7E}" dt="2023-09-25T09:08:26.411" v="3152" actId="14826"/>
          <ac:picMkLst>
            <pc:docMk/>
            <pc:sldMk cId="3096485580" sldId="2147480268"/>
            <ac:picMk id="2050" creationId="{C0DC2982-1F9D-52C5-FEA3-10E86398F1E6}"/>
          </ac:picMkLst>
        </pc:picChg>
      </pc:sldChg>
    </pc:docChg>
  </pc:docChgLst>
  <pc:docChgLst>
    <pc:chgData name="David Vachala" userId="91433487-0c4d-408d-9c05-4db9b7ff8fc7" providerId="ADAL" clId="{17ACA206-15FB-46F9-9CAB-58973082162A}"/>
    <pc:docChg chg="undo redo custSel addSld delSld modSld modSection">
      <pc:chgData name="David Vachala" userId="91433487-0c4d-408d-9c05-4db9b7ff8fc7" providerId="ADAL" clId="{17ACA206-15FB-46F9-9CAB-58973082162A}" dt="2023-04-15T13:53:45.908" v="127" actId="1076"/>
      <pc:docMkLst>
        <pc:docMk/>
      </pc:docMkLst>
      <pc:sldChg chg="modSp mod">
        <pc:chgData name="David Vachala" userId="91433487-0c4d-408d-9c05-4db9b7ff8fc7" providerId="ADAL" clId="{17ACA206-15FB-46F9-9CAB-58973082162A}" dt="2023-04-15T13:53:08.301" v="121" actId="27636"/>
        <pc:sldMkLst>
          <pc:docMk/>
          <pc:sldMk cId="3674066786" sldId="256"/>
        </pc:sldMkLst>
        <pc:spChg chg="mod">
          <ac:chgData name="David Vachala" userId="91433487-0c4d-408d-9c05-4db9b7ff8fc7" providerId="ADAL" clId="{17ACA206-15FB-46F9-9CAB-58973082162A}" dt="2023-04-15T13:53:08.301" v="121" actId="27636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91433487-0c4d-408d-9c05-4db9b7ff8fc7" providerId="ADAL" clId="{17ACA206-15FB-46F9-9CAB-58973082162A}" dt="2023-04-15T13:52:27.622" v="112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91433487-0c4d-408d-9c05-4db9b7ff8fc7" providerId="ADAL" clId="{17ACA206-15FB-46F9-9CAB-58973082162A}" dt="2023-04-15T13:52:46.259" v="116" actId="27636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91433487-0c4d-408d-9c05-4db9b7ff8fc7" providerId="ADAL" clId="{17ACA206-15FB-46F9-9CAB-58973082162A}" dt="2023-04-15T13:50:13.375" v="43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91433487-0c4d-408d-9c05-4db9b7ff8fc7" providerId="ADAL" clId="{17ACA206-15FB-46F9-9CAB-58973082162A}" dt="2023-04-15T13:53:45.908" v="127" actId="1076"/>
        <pc:sldMkLst>
          <pc:docMk/>
          <pc:sldMk cId="1743216632" sldId="261"/>
        </pc:sldMkLst>
        <pc:spChg chg="mod">
          <ac:chgData name="David Vachala" userId="91433487-0c4d-408d-9c05-4db9b7ff8fc7" providerId="ADAL" clId="{17ACA206-15FB-46F9-9CAB-58973082162A}" dt="2023-04-15T13:49:40.482" v="18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91433487-0c4d-408d-9c05-4db9b7ff8fc7" providerId="ADAL" clId="{17ACA206-15FB-46F9-9CAB-58973082162A}" dt="2023-04-15T13:53:45.908" v="127" actId="1076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91433487-0c4d-408d-9c05-4db9b7ff8fc7" providerId="ADAL" clId="{17ACA206-15FB-46F9-9CAB-58973082162A}" dt="2023-04-15T13:53:43.741" v="126" actId="1076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91433487-0c4d-408d-9c05-4db9b7ff8fc7" providerId="ADAL" clId="{17ACA206-15FB-46F9-9CAB-58973082162A}" dt="2023-04-15T13:49:11.242" v="6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91433487-0c4d-408d-9c05-4db9b7ff8fc7" providerId="ADAL" clId="{17ACA206-15FB-46F9-9CAB-58973082162A}" dt="2023-04-15T13:49:34.030" v="8"/>
          <ac:picMkLst>
            <pc:docMk/>
            <pc:sldMk cId="1743216632" sldId="261"/>
            <ac:picMk id="37" creationId="{DDCB2138-9DAD-4B7D-8846-B68288AF3EAC}"/>
          </ac:picMkLst>
        </pc:picChg>
      </pc:sldChg>
      <pc:sldChg chg="del">
        <pc:chgData name="David Vachala" userId="91433487-0c4d-408d-9c05-4db9b7ff8fc7" providerId="ADAL" clId="{17ACA206-15FB-46F9-9CAB-58973082162A}" dt="2023-04-15T13:52:05.950" v="102" actId="47"/>
        <pc:sldMkLst>
          <pc:docMk/>
          <pc:sldMk cId="1876915601" sldId="265"/>
        </pc:sldMkLst>
      </pc:sldChg>
      <pc:sldChg chg="add del">
        <pc:chgData name="David Vachala" userId="91433487-0c4d-408d-9c05-4db9b7ff8fc7" providerId="ADAL" clId="{17ACA206-15FB-46F9-9CAB-58973082162A}" dt="2023-04-15T13:51:56.551" v="98" actId="47"/>
        <pc:sldMkLst>
          <pc:docMk/>
          <pc:sldMk cId="419931507" sldId="268"/>
        </pc:sldMkLst>
      </pc:sldChg>
      <pc:sldChg chg="del">
        <pc:chgData name="David Vachala" userId="91433487-0c4d-408d-9c05-4db9b7ff8fc7" providerId="ADAL" clId="{17ACA206-15FB-46F9-9CAB-58973082162A}" dt="2023-04-15T13:52:09.912" v="109" actId="47"/>
        <pc:sldMkLst>
          <pc:docMk/>
          <pc:sldMk cId="2489122127" sldId="273"/>
        </pc:sldMkLst>
      </pc:sldChg>
      <pc:sldChg chg="del">
        <pc:chgData name="David Vachala" userId="91433487-0c4d-408d-9c05-4db9b7ff8fc7" providerId="ADAL" clId="{17ACA206-15FB-46F9-9CAB-58973082162A}" dt="2023-04-15T13:52:10.443" v="110" actId="47"/>
        <pc:sldMkLst>
          <pc:docMk/>
          <pc:sldMk cId="3735331255" sldId="274"/>
        </pc:sldMkLst>
      </pc:sldChg>
      <pc:sldChg chg="del">
        <pc:chgData name="David Vachala" userId="91433487-0c4d-408d-9c05-4db9b7ff8fc7" providerId="ADAL" clId="{17ACA206-15FB-46F9-9CAB-58973082162A}" dt="2023-04-15T13:52:05.464" v="101" actId="47"/>
        <pc:sldMkLst>
          <pc:docMk/>
          <pc:sldMk cId="2518129459" sldId="294"/>
        </pc:sldMkLst>
      </pc:sldChg>
      <pc:sldChg chg="del">
        <pc:chgData name="David Vachala" userId="91433487-0c4d-408d-9c05-4db9b7ff8fc7" providerId="ADAL" clId="{17ACA206-15FB-46F9-9CAB-58973082162A}" dt="2023-04-15T13:52:06.462" v="103" actId="47"/>
        <pc:sldMkLst>
          <pc:docMk/>
          <pc:sldMk cId="1563367588" sldId="295"/>
        </pc:sldMkLst>
      </pc:sldChg>
      <pc:sldChg chg="del">
        <pc:chgData name="David Vachala" userId="91433487-0c4d-408d-9c05-4db9b7ff8fc7" providerId="ADAL" clId="{17ACA206-15FB-46F9-9CAB-58973082162A}" dt="2023-04-15T13:52:09.308" v="108" actId="47"/>
        <pc:sldMkLst>
          <pc:docMk/>
          <pc:sldMk cId="3590131144" sldId="296"/>
        </pc:sldMkLst>
      </pc:sldChg>
      <pc:sldChg chg="del">
        <pc:chgData name="David Vachala" userId="91433487-0c4d-408d-9c05-4db9b7ff8fc7" providerId="ADAL" clId="{17ACA206-15FB-46F9-9CAB-58973082162A}" dt="2023-04-15T13:52:07.619" v="105" actId="47"/>
        <pc:sldMkLst>
          <pc:docMk/>
          <pc:sldMk cId="4015711562" sldId="297"/>
        </pc:sldMkLst>
      </pc:sldChg>
      <pc:sldChg chg="del">
        <pc:chgData name="David Vachala" userId="91433487-0c4d-408d-9c05-4db9b7ff8fc7" providerId="ADAL" clId="{17ACA206-15FB-46F9-9CAB-58973082162A}" dt="2023-04-15T13:52:08.153" v="106" actId="47"/>
        <pc:sldMkLst>
          <pc:docMk/>
          <pc:sldMk cId="1214071508" sldId="298"/>
        </pc:sldMkLst>
      </pc:sldChg>
      <pc:sldChg chg="del">
        <pc:chgData name="David Vachala" userId="91433487-0c4d-408d-9c05-4db9b7ff8fc7" providerId="ADAL" clId="{17ACA206-15FB-46F9-9CAB-58973082162A}" dt="2023-04-15T13:52:08.710" v="107" actId="47"/>
        <pc:sldMkLst>
          <pc:docMk/>
          <pc:sldMk cId="1575689384" sldId="299"/>
        </pc:sldMkLst>
      </pc:sldChg>
      <pc:sldChg chg="del">
        <pc:chgData name="David Vachala" userId="91433487-0c4d-408d-9c05-4db9b7ff8fc7" providerId="ADAL" clId="{17ACA206-15FB-46F9-9CAB-58973082162A}" dt="2023-04-15T13:52:06.967" v="104" actId="47"/>
        <pc:sldMkLst>
          <pc:docMk/>
          <pc:sldMk cId="934342821" sldId="300"/>
        </pc:sldMkLst>
      </pc:sldChg>
      <pc:sldChg chg="del">
        <pc:chgData name="David Vachala" userId="91433487-0c4d-408d-9c05-4db9b7ff8fc7" providerId="ADAL" clId="{17ACA206-15FB-46F9-9CAB-58973082162A}" dt="2023-04-15T13:51:55.141" v="96" actId="47"/>
        <pc:sldMkLst>
          <pc:docMk/>
          <pc:sldMk cId="2253582280" sldId="301"/>
        </pc:sldMkLst>
      </pc:sldChg>
      <pc:sldChg chg="add del">
        <pc:chgData name="David Vachala" userId="91433487-0c4d-408d-9c05-4db9b7ff8fc7" providerId="ADAL" clId="{17ACA206-15FB-46F9-9CAB-58973082162A}" dt="2023-04-15T13:51:54.330" v="95" actId="47"/>
        <pc:sldMkLst>
          <pc:docMk/>
          <pc:sldMk cId="1665978309" sldId="302"/>
        </pc:sldMkLst>
      </pc:sldChg>
      <pc:sldChg chg="delSp modSp add del mod">
        <pc:chgData name="David Vachala" userId="91433487-0c4d-408d-9c05-4db9b7ff8fc7" providerId="ADAL" clId="{17ACA206-15FB-46F9-9CAB-58973082162A}" dt="2023-04-15T13:51:51.913" v="94" actId="478"/>
        <pc:sldMkLst>
          <pc:docMk/>
          <pc:sldMk cId="1652321565" sldId="303"/>
        </pc:sldMkLst>
        <pc:spChg chg="del">
          <ac:chgData name="David Vachala" userId="91433487-0c4d-408d-9c05-4db9b7ff8fc7" providerId="ADAL" clId="{17ACA206-15FB-46F9-9CAB-58973082162A}" dt="2023-04-15T13:51:51.913" v="94" actId="478"/>
          <ac:spMkLst>
            <pc:docMk/>
            <pc:sldMk cId="1652321565" sldId="303"/>
            <ac:spMk id="2" creationId="{8B1F1D98-58B1-9444-1FE3-2ABF9605EBBB}"/>
          </ac:spMkLst>
        </pc:spChg>
        <pc:spChg chg="del">
          <ac:chgData name="David Vachala" userId="91433487-0c4d-408d-9c05-4db9b7ff8fc7" providerId="ADAL" clId="{17ACA206-15FB-46F9-9CAB-58973082162A}" dt="2023-04-15T13:51:51.913" v="94" actId="478"/>
          <ac:spMkLst>
            <pc:docMk/>
            <pc:sldMk cId="1652321565" sldId="303"/>
            <ac:spMk id="24" creationId="{66ECFA72-0F3A-C97D-3E1B-C004C68ADA01}"/>
          </ac:spMkLst>
        </pc:spChg>
        <pc:spChg chg="mod">
          <ac:chgData name="David Vachala" userId="91433487-0c4d-408d-9c05-4db9b7ff8fc7" providerId="ADAL" clId="{17ACA206-15FB-46F9-9CAB-58973082162A}" dt="2023-04-15T13:51:47.897" v="93" actId="20577"/>
          <ac:spMkLst>
            <pc:docMk/>
            <pc:sldMk cId="1652321565" sldId="303"/>
            <ac:spMk id="27" creationId="{DE0A33EE-30D3-1829-184E-3B72DCD1A917}"/>
          </ac:spMkLst>
        </pc:spChg>
        <pc:picChg chg="del">
          <ac:chgData name="David Vachala" userId="91433487-0c4d-408d-9c05-4db9b7ff8fc7" providerId="ADAL" clId="{17ACA206-15FB-46F9-9CAB-58973082162A}" dt="2023-04-15T13:51:51.913" v="94" actId="478"/>
          <ac:picMkLst>
            <pc:docMk/>
            <pc:sldMk cId="1652321565" sldId="303"/>
            <ac:picMk id="25" creationId="{C13E76E3-1D8F-E0CA-EDC0-580D3773CC67}"/>
          </ac:picMkLst>
        </pc:picChg>
      </pc:sldChg>
      <pc:sldChg chg="del">
        <pc:chgData name="David Vachala" userId="91433487-0c4d-408d-9c05-4db9b7ff8fc7" providerId="ADAL" clId="{17ACA206-15FB-46F9-9CAB-58973082162A}" dt="2023-04-15T13:51:30.941" v="82" actId="47"/>
        <pc:sldMkLst>
          <pc:docMk/>
          <pc:sldMk cId="1626699710" sldId="304"/>
        </pc:sldMkLst>
      </pc:sldChg>
      <pc:sldChg chg="del">
        <pc:chgData name="David Vachala" userId="91433487-0c4d-408d-9c05-4db9b7ff8fc7" providerId="ADAL" clId="{17ACA206-15FB-46F9-9CAB-58973082162A}" dt="2023-04-15T13:51:30.085" v="81" actId="47"/>
        <pc:sldMkLst>
          <pc:docMk/>
          <pc:sldMk cId="3972881469" sldId="305"/>
        </pc:sldMkLst>
      </pc:sldChg>
      <pc:sldChg chg="del">
        <pc:chgData name="David Vachala" userId="91433487-0c4d-408d-9c05-4db9b7ff8fc7" providerId="ADAL" clId="{17ACA206-15FB-46F9-9CAB-58973082162A}" dt="2023-04-15T13:51:29.317" v="80" actId="47"/>
        <pc:sldMkLst>
          <pc:docMk/>
          <pc:sldMk cId="917265022" sldId="306"/>
        </pc:sldMkLst>
      </pc:sldChg>
      <pc:sldChg chg="del">
        <pc:chgData name="David Vachala" userId="91433487-0c4d-408d-9c05-4db9b7ff8fc7" providerId="ADAL" clId="{17ACA206-15FB-46F9-9CAB-58973082162A}" dt="2023-04-15T13:51:28.312" v="79" actId="47"/>
        <pc:sldMkLst>
          <pc:docMk/>
          <pc:sldMk cId="886912273" sldId="307"/>
        </pc:sldMkLst>
      </pc:sldChg>
      <pc:sldChg chg="del">
        <pc:chgData name="David Vachala" userId="91433487-0c4d-408d-9c05-4db9b7ff8fc7" providerId="ADAL" clId="{17ACA206-15FB-46F9-9CAB-58973082162A}" dt="2023-04-15T13:51:25.576" v="78" actId="47"/>
        <pc:sldMkLst>
          <pc:docMk/>
          <pc:sldMk cId="1844005822" sldId="308"/>
        </pc:sldMkLst>
      </pc:sldChg>
      <pc:sldChg chg="modSp mod">
        <pc:chgData name="David Vachala" userId="91433487-0c4d-408d-9c05-4db9b7ff8fc7" providerId="ADAL" clId="{17ACA206-15FB-46F9-9CAB-58973082162A}" dt="2023-04-15T13:51:08.387" v="76" actId="27636"/>
        <pc:sldMkLst>
          <pc:docMk/>
          <pc:sldMk cId="2006533774" sldId="309"/>
        </pc:sldMkLst>
        <pc:spChg chg="mod">
          <ac:chgData name="David Vachala" userId="91433487-0c4d-408d-9c05-4db9b7ff8fc7" providerId="ADAL" clId="{17ACA206-15FB-46F9-9CAB-58973082162A}" dt="2023-04-15T13:50:52.642" v="72"/>
          <ac:spMkLst>
            <pc:docMk/>
            <pc:sldMk cId="2006533774" sldId="309"/>
            <ac:spMk id="14" creationId="{6E31850A-D536-41F0-9D96-7836AAC5E502}"/>
          </ac:spMkLst>
        </pc:spChg>
        <pc:spChg chg="mod">
          <ac:chgData name="David Vachala" userId="91433487-0c4d-408d-9c05-4db9b7ff8fc7" providerId="ADAL" clId="{17ACA206-15FB-46F9-9CAB-58973082162A}" dt="2023-04-15T13:51:08.387" v="76" actId="27636"/>
          <ac:spMkLst>
            <pc:docMk/>
            <pc:sldMk cId="2006533774" sldId="309"/>
            <ac:spMk id="15" creationId="{039E4815-406A-447F-A41F-26286A4CD799}"/>
          </ac:spMkLst>
        </pc:spChg>
      </pc:sldChg>
      <pc:sldChg chg="del">
        <pc:chgData name="David Vachala" userId="91433487-0c4d-408d-9c05-4db9b7ff8fc7" providerId="ADAL" clId="{17ACA206-15FB-46F9-9CAB-58973082162A}" dt="2023-04-15T13:53:10.840" v="122" actId="47"/>
        <pc:sldMkLst>
          <pc:docMk/>
          <pc:sldMk cId="1120781500" sldId="310"/>
        </pc:sldMkLst>
      </pc:sldChg>
      <pc:sldChg chg="del">
        <pc:chgData name="David Vachala" userId="91433487-0c4d-408d-9c05-4db9b7ff8fc7" providerId="ADAL" clId="{17ACA206-15FB-46F9-9CAB-58973082162A}" dt="2023-04-15T13:50:33.897" v="66" actId="47"/>
        <pc:sldMkLst>
          <pc:docMk/>
          <pc:sldMk cId="2767411705" sldId="311"/>
        </pc:sldMkLst>
      </pc:sldChg>
      <pc:sldChg chg="del">
        <pc:chgData name="David Vachala" userId="91433487-0c4d-408d-9c05-4db9b7ff8fc7" providerId="ADAL" clId="{17ACA206-15FB-46F9-9CAB-58973082162A}" dt="2023-04-15T13:50:34.486" v="67" actId="47"/>
        <pc:sldMkLst>
          <pc:docMk/>
          <pc:sldMk cId="542784377" sldId="312"/>
        </pc:sldMkLst>
      </pc:sldChg>
      <pc:sldChg chg="addSp delSp modSp mod">
        <pc:chgData name="David Vachala" userId="91433487-0c4d-408d-9c05-4db9b7ff8fc7" providerId="ADAL" clId="{17ACA206-15FB-46F9-9CAB-58973082162A}" dt="2023-04-15T13:52:02.448" v="99" actId="478"/>
        <pc:sldMkLst>
          <pc:docMk/>
          <pc:sldMk cId="1042317166" sldId="313"/>
        </pc:sldMkLst>
        <pc:spChg chg="add mod">
          <ac:chgData name="David Vachala" userId="91433487-0c4d-408d-9c05-4db9b7ff8fc7" providerId="ADAL" clId="{17ACA206-15FB-46F9-9CAB-58973082162A}" dt="2023-04-15T13:52:02.448" v="99" actId="478"/>
          <ac:spMkLst>
            <pc:docMk/>
            <pc:sldMk cId="1042317166" sldId="313"/>
            <ac:spMk id="5" creationId="{C3E0CF63-6F21-202D-6379-01CBA49CA521}"/>
          </ac:spMkLst>
        </pc:spChg>
        <pc:spChg chg="del">
          <ac:chgData name="David Vachala" userId="91433487-0c4d-408d-9c05-4db9b7ff8fc7" providerId="ADAL" clId="{17ACA206-15FB-46F9-9CAB-58973082162A}" dt="2023-04-15T13:52:02.448" v="99" actId="478"/>
          <ac:spMkLst>
            <pc:docMk/>
            <pc:sldMk cId="1042317166" sldId="313"/>
            <ac:spMk id="10" creationId="{CE5BADE0-A73F-40E8-B8DA-DD9D4B8F0B50}"/>
          </ac:spMkLst>
        </pc:spChg>
        <pc:spChg chg="del">
          <ac:chgData name="David Vachala" userId="91433487-0c4d-408d-9c05-4db9b7ff8fc7" providerId="ADAL" clId="{17ACA206-15FB-46F9-9CAB-58973082162A}" dt="2023-04-15T13:52:02.448" v="99" actId="478"/>
          <ac:spMkLst>
            <pc:docMk/>
            <pc:sldMk cId="1042317166" sldId="313"/>
            <ac:spMk id="11" creationId="{91DF70AD-7DCF-1327-C7EA-803716680453}"/>
          </ac:spMkLst>
        </pc:spChg>
        <pc:picChg chg="del">
          <ac:chgData name="David Vachala" userId="91433487-0c4d-408d-9c05-4db9b7ff8fc7" providerId="ADAL" clId="{17ACA206-15FB-46F9-9CAB-58973082162A}" dt="2023-04-15T13:52:02.448" v="99" actId="478"/>
          <ac:picMkLst>
            <pc:docMk/>
            <pc:sldMk cId="1042317166" sldId="313"/>
            <ac:picMk id="3" creationId="{EB49816C-1626-68D5-EA9F-D5DABD5E92A5}"/>
          </ac:picMkLst>
        </pc:picChg>
        <pc:picChg chg="del">
          <ac:chgData name="David Vachala" userId="91433487-0c4d-408d-9c05-4db9b7ff8fc7" providerId="ADAL" clId="{17ACA206-15FB-46F9-9CAB-58973082162A}" dt="2023-04-15T13:52:02.448" v="99" actId="478"/>
          <ac:picMkLst>
            <pc:docMk/>
            <pc:sldMk cId="1042317166" sldId="313"/>
            <ac:picMk id="8" creationId="{57210EEB-9DAA-3D4C-3E22-49F573C7AAFE}"/>
          </ac:picMkLst>
        </pc:picChg>
      </pc:sldChg>
      <pc:sldChg chg="del">
        <pc:chgData name="David Vachala" userId="91433487-0c4d-408d-9c05-4db9b7ff8fc7" providerId="ADAL" clId="{17ACA206-15FB-46F9-9CAB-58973082162A}" dt="2023-04-15T13:52:11.999" v="111" actId="47"/>
        <pc:sldMkLst>
          <pc:docMk/>
          <pc:sldMk cId="199069049" sldId="314"/>
        </pc:sldMkLst>
      </pc:sldChg>
      <pc:sldChg chg="del">
        <pc:chgData name="David Vachala" userId="91433487-0c4d-408d-9c05-4db9b7ff8fc7" providerId="ADAL" clId="{17ACA206-15FB-46F9-9CAB-58973082162A}" dt="2023-04-15T13:52:04.848" v="100" actId="47"/>
        <pc:sldMkLst>
          <pc:docMk/>
          <pc:sldMk cId="1436487651" sldId="315"/>
        </pc:sldMkLst>
      </pc:sldChg>
      <pc:sldChg chg="modSp new mod">
        <pc:chgData name="David Vachala" userId="91433487-0c4d-408d-9c05-4db9b7ff8fc7" providerId="ADAL" clId="{17ACA206-15FB-46F9-9CAB-58973082162A}" dt="2023-04-15T13:50:30.353" v="65" actId="20577"/>
        <pc:sldMkLst>
          <pc:docMk/>
          <pc:sldMk cId="821330254" sldId="316"/>
        </pc:sldMkLst>
        <pc:spChg chg="mod">
          <ac:chgData name="David Vachala" userId="91433487-0c4d-408d-9c05-4db9b7ff8fc7" providerId="ADAL" clId="{17ACA206-15FB-46F9-9CAB-58973082162A}" dt="2023-04-15T13:50:30.353" v="65" actId="20577"/>
          <ac:spMkLst>
            <pc:docMk/>
            <pc:sldMk cId="821330254" sldId="316"/>
            <ac:spMk id="2" creationId="{09E80FFC-1B2F-5A51-1595-6DB0F9770D70}"/>
          </ac:spMkLst>
        </pc:spChg>
      </pc:sldChg>
      <pc:sldChg chg="add">
        <pc:chgData name="David Vachala" userId="91433487-0c4d-408d-9c05-4db9b7ff8fc7" providerId="ADAL" clId="{17ACA206-15FB-46F9-9CAB-58973082162A}" dt="2023-04-15T13:51:24.303" v="77"/>
        <pc:sldMkLst>
          <pc:docMk/>
          <pc:sldMk cId="3303258160" sldId="317"/>
        </pc:sldMkLst>
      </pc:sldChg>
      <pc:sldChg chg="new del">
        <pc:chgData name="David Vachala" userId="91433487-0c4d-408d-9c05-4db9b7ff8fc7" providerId="ADAL" clId="{17ACA206-15FB-46F9-9CAB-58973082162A}" dt="2023-04-15T13:51:42.677" v="88" actId="680"/>
        <pc:sldMkLst>
          <pc:docMk/>
          <pc:sldMk cId="3532037294" sldId="318"/>
        </pc:sldMkLst>
      </pc:sldChg>
    </pc:docChg>
  </pc:docChgLst>
  <pc:docChgLst>
    <pc:chgData name="David VACHALA" userId="76d02b97-1bbd-456c-868a-7dcf11490085" providerId="ADAL" clId="{E143ABCA-27CE-410E-B4F9-AA2CB1A8B2F6}"/>
    <pc:docChg chg="undo custSel addSld delSld modSld sldOrd delMainMaster modSection">
      <pc:chgData name="David VACHALA" userId="76d02b97-1bbd-456c-868a-7dcf11490085" providerId="ADAL" clId="{E143ABCA-27CE-410E-B4F9-AA2CB1A8B2F6}" dt="2023-06-26T19:18:56.533" v="1053"/>
      <pc:docMkLst>
        <pc:docMk/>
      </pc:docMkLst>
      <pc:sldChg chg="modSp mod">
        <pc:chgData name="David VACHALA" userId="76d02b97-1bbd-456c-868a-7dcf11490085" providerId="ADAL" clId="{E143ABCA-27CE-410E-B4F9-AA2CB1A8B2F6}" dt="2023-06-17T05:56:11.515" v="41" actId="27636"/>
        <pc:sldMkLst>
          <pc:docMk/>
          <pc:sldMk cId="3674066786" sldId="256"/>
        </pc:sldMkLst>
        <pc:spChg chg="mod">
          <ac:chgData name="David VACHALA" userId="76d02b97-1bbd-456c-868a-7dcf11490085" providerId="ADAL" clId="{E143ABCA-27CE-410E-B4F9-AA2CB1A8B2F6}" dt="2023-06-17T05:54:53.882" v="30" actId="27636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E143ABCA-27CE-410E-B4F9-AA2CB1A8B2F6}" dt="2023-06-17T05:55:56.842" v="33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E143ABCA-27CE-410E-B4F9-AA2CB1A8B2F6}" dt="2023-06-17T05:56:11.515" v="41" actId="27636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E143ABCA-27CE-410E-B4F9-AA2CB1A8B2F6}" dt="2023-06-17T05:53:47.040" v="20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76d02b97-1bbd-456c-868a-7dcf11490085" providerId="ADAL" clId="{E143ABCA-27CE-410E-B4F9-AA2CB1A8B2F6}" dt="2023-06-17T06:02:38.514" v="141" actId="20577"/>
        <pc:sldMkLst>
          <pc:docMk/>
          <pc:sldMk cId="409723674" sldId="259"/>
        </pc:sldMkLst>
        <pc:spChg chg="mod">
          <ac:chgData name="David VACHALA" userId="76d02b97-1bbd-456c-868a-7dcf11490085" providerId="ADAL" clId="{E143ABCA-27CE-410E-B4F9-AA2CB1A8B2F6}" dt="2023-06-17T06:02:38.514" v="141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E143ABCA-27CE-410E-B4F9-AA2CB1A8B2F6}" dt="2023-06-17T06:19:51.594" v="146" actId="20577"/>
        <pc:sldMkLst>
          <pc:docMk/>
          <pc:sldMk cId="1743216632" sldId="261"/>
        </pc:sldMkLst>
        <pc:spChg chg="mod">
          <ac:chgData name="David VACHALA" userId="76d02b97-1bbd-456c-868a-7dcf11490085" providerId="ADAL" clId="{E143ABCA-27CE-410E-B4F9-AA2CB1A8B2F6}" dt="2023-06-17T05:52:17.213" v="14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E143ABCA-27CE-410E-B4F9-AA2CB1A8B2F6}" dt="2023-06-17T05:53:10.977" v="18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E143ABCA-27CE-410E-B4F9-AA2CB1A8B2F6}" dt="2023-06-17T06:19:51.594" v="146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E143ABCA-27CE-410E-B4F9-AA2CB1A8B2F6}" dt="2023-06-17T06:00:00.348" v="134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E143ABCA-27CE-410E-B4F9-AA2CB1A8B2F6}" dt="2023-06-17T05:53:54.322" v="21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E143ABCA-27CE-410E-B4F9-AA2CB1A8B2F6}" dt="2023-06-17T05:57:52.345" v="80"/>
          <ac:picMkLst>
            <pc:docMk/>
            <pc:sldMk cId="1743216632" sldId="261"/>
            <ac:picMk id="76" creationId="{C329057C-A703-4234-8C36-15BC675BA225}"/>
          </ac:picMkLst>
        </pc:picChg>
      </pc:sldChg>
      <pc:sldChg chg="modSp mod">
        <pc:chgData name="David VACHALA" userId="76d02b97-1bbd-456c-868a-7dcf11490085" providerId="ADAL" clId="{E143ABCA-27CE-410E-B4F9-AA2CB1A8B2F6}" dt="2023-06-17T05:59:27.795" v="115" actId="20577"/>
        <pc:sldMkLst>
          <pc:docMk/>
          <pc:sldMk cId="2006533774" sldId="309"/>
        </pc:sldMkLst>
        <pc:spChg chg="mod">
          <ac:chgData name="David VACHALA" userId="76d02b97-1bbd-456c-868a-7dcf11490085" providerId="ADAL" clId="{E143ABCA-27CE-410E-B4F9-AA2CB1A8B2F6}" dt="2023-06-17T05:58:22.496" v="91"/>
          <ac:spMkLst>
            <pc:docMk/>
            <pc:sldMk cId="2006533774" sldId="309"/>
            <ac:spMk id="8" creationId="{88B82E67-C906-4FA9-BD44-A226DC6C19B0}"/>
          </ac:spMkLst>
        </pc:spChg>
        <pc:spChg chg="mod">
          <ac:chgData name="David VACHALA" userId="76d02b97-1bbd-456c-868a-7dcf11490085" providerId="ADAL" clId="{E143ABCA-27CE-410E-B4F9-AA2CB1A8B2F6}" dt="2023-06-17T05:58:50.033" v="96"/>
          <ac:spMkLst>
            <pc:docMk/>
            <pc:sldMk cId="2006533774" sldId="309"/>
            <ac:spMk id="14" creationId="{6E31850A-D536-41F0-9D96-7836AAC5E502}"/>
          </ac:spMkLst>
        </pc:spChg>
        <pc:spChg chg="mod">
          <ac:chgData name="David VACHALA" userId="76d02b97-1bbd-456c-868a-7dcf11490085" providerId="ADAL" clId="{E143ABCA-27CE-410E-B4F9-AA2CB1A8B2F6}" dt="2023-06-17T05:59:27.795" v="115" actId="20577"/>
          <ac:spMkLst>
            <pc:docMk/>
            <pc:sldMk cId="2006533774" sldId="309"/>
            <ac:spMk id="15" creationId="{039E4815-406A-447F-A41F-26286A4CD799}"/>
          </ac:spMkLst>
        </pc:spChg>
        <pc:picChg chg="mod">
          <ac:chgData name="David VACHALA" userId="76d02b97-1bbd-456c-868a-7dcf11490085" providerId="ADAL" clId="{E143ABCA-27CE-410E-B4F9-AA2CB1A8B2F6}" dt="2023-06-17T05:58:08.210" v="82"/>
          <ac:picMkLst>
            <pc:docMk/>
            <pc:sldMk cId="2006533774" sldId="309"/>
            <ac:picMk id="7" creationId="{B0BD3314-776A-44E8-9050-B1333A393952}"/>
          </ac:picMkLst>
        </pc:picChg>
      </pc:sldChg>
      <pc:sldChg chg="del">
        <pc:chgData name="David VACHALA" userId="76d02b97-1bbd-456c-868a-7dcf11490085" providerId="ADAL" clId="{E143ABCA-27CE-410E-B4F9-AA2CB1A8B2F6}" dt="2023-06-17T05:56:42.645" v="70" actId="47"/>
        <pc:sldMkLst>
          <pc:docMk/>
          <pc:sldMk cId="2283903128" sldId="435"/>
        </pc:sldMkLst>
      </pc:sldChg>
      <pc:sldChg chg="del">
        <pc:chgData name="David VACHALA" userId="76d02b97-1bbd-456c-868a-7dcf11490085" providerId="ADAL" clId="{E143ABCA-27CE-410E-B4F9-AA2CB1A8B2F6}" dt="2023-06-17T05:56:42.319" v="69" actId="47"/>
        <pc:sldMkLst>
          <pc:docMk/>
          <pc:sldMk cId="1773592602" sldId="437"/>
        </pc:sldMkLst>
      </pc:sldChg>
      <pc:sldChg chg="del">
        <pc:chgData name="David VACHALA" userId="76d02b97-1bbd-456c-868a-7dcf11490085" providerId="ADAL" clId="{E143ABCA-27CE-410E-B4F9-AA2CB1A8B2F6}" dt="2023-06-17T05:56:42.863" v="71" actId="47"/>
        <pc:sldMkLst>
          <pc:docMk/>
          <pc:sldMk cId="1861427847" sldId="438"/>
        </pc:sldMkLst>
      </pc:sldChg>
      <pc:sldChg chg="del">
        <pc:chgData name="David VACHALA" userId="76d02b97-1bbd-456c-868a-7dcf11490085" providerId="ADAL" clId="{E143ABCA-27CE-410E-B4F9-AA2CB1A8B2F6}" dt="2023-06-17T05:56:43.342" v="73" actId="47"/>
        <pc:sldMkLst>
          <pc:docMk/>
          <pc:sldMk cId="1065266464" sldId="439"/>
        </pc:sldMkLst>
      </pc:sldChg>
      <pc:sldChg chg="del">
        <pc:chgData name="David VACHALA" userId="76d02b97-1bbd-456c-868a-7dcf11490085" providerId="ADAL" clId="{E143ABCA-27CE-410E-B4F9-AA2CB1A8B2F6}" dt="2023-06-17T05:56:43.058" v="72" actId="47"/>
        <pc:sldMkLst>
          <pc:docMk/>
          <pc:sldMk cId="2285438731" sldId="440"/>
        </pc:sldMkLst>
      </pc:sldChg>
      <pc:sldChg chg="del">
        <pc:chgData name="David VACHALA" userId="76d02b97-1bbd-456c-868a-7dcf11490085" providerId="ADAL" clId="{E143ABCA-27CE-410E-B4F9-AA2CB1A8B2F6}" dt="2023-06-17T05:56:43.587" v="74" actId="47"/>
        <pc:sldMkLst>
          <pc:docMk/>
          <pc:sldMk cId="2455979396" sldId="441"/>
        </pc:sldMkLst>
      </pc:sldChg>
      <pc:sldChg chg="del">
        <pc:chgData name="David VACHALA" userId="76d02b97-1bbd-456c-868a-7dcf11490085" providerId="ADAL" clId="{E143ABCA-27CE-410E-B4F9-AA2CB1A8B2F6}" dt="2023-06-17T05:56:43.823" v="75" actId="47"/>
        <pc:sldMkLst>
          <pc:docMk/>
          <pc:sldMk cId="969236781" sldId="442"/>
        </pc:sldMkLst>
      </pc:sldChg>
      <pc:sldChg chg="del">
        <pc:chgData name="David VACHALA" userId="76d02b97-1bbd-456c-868a-7dcf11490085" providerId="ADAL" clId="{E143ABCA-27CE-410E-B4F9-AA2CB1A8B2F6}" dt="2023-06-17T05:56:37.075" v="67" actId="47"/>
        <pc:sldMkLst>
          <pc:docMk/>
          <pc:sldMk cId="4275265572" sldId="443"/>
        </pc:sldMkLst>
      </pc:sldChg>
      <pc:sldChg chg="del">
        <pc:chgData name="David VACHALA" userId="76d02b97-1bbd-456c-868a-7dcf11490085" providerId="ADAL" clId="{E143ABCA-27CE-410E-B4F9-AA2CB1A8B2F6}" dt="2023-06-17T05:56:36.173" v="66" actId="47"/>
        <pc:sldMkLst>
          <pc:docMk/>
          <pc:sldMk cId="709408623" sldId="444"/>
        </pc:sldMkLst>
      </pc:sldChg>
      <pc:sldChg chg="del">
        <pc:chgData name="David VACHALA" userId="76d02b97-1bbd-456c-868a-7dcf11490085" providerId="ADAL" clId="{E143ABCA-27CE-410E-B4F9-AA2CB1A8B2F6}" dt="2023-06-17T05:56:35.820" v="65" actId="47"/>
        <pc:sldMkLst>
          <pc:docMk/>
          <pc:sldMk cId="3260124263" sldId="445"/>
        </pc:sldMkLst>
      </pc:sldChg>
      <pc:sldChg chg="del">
        <pc:chgData name="David VACHALA" userId="76d02b97-1bbd-456c-868a-7dcf11490085" providerId="ADAL" clId="{E143ABCA-27CE-410E-B4F9-AA2CB1A8B2F6}" dt="2023-06-17T05:56:35.473" v="64" actId="47"/>
        <pc:sldMkLst>
          <pc:docMk/>
          <pc:sldMk cId="3883562754" sldId="446"/>
        </pc:sldMkLst>
      </pc:sldChg>
      <pc:sldChg chg="del">
        <pc:chgData name="David VACHALA" userId="76d02b97-1bbd-456c-868a-7dcf11490085" providerId="ADAL" clId="{E143ABCA-27CE-410E-B4F9-AA2CB1A8B2F6}" dt="2023-06-17T05:56:34.835" v="63" actId="47"/>
        <pc:sldMkLst>
          <pc:docMk/>
          <pc:sldMk cId="356777352" sldId="447"/>
        </pc:sldMkLst>
      </pc:sldChg>
      <pc:sldChg chg="del ord">
        <pc:chgData name="David VACHALA" userId="76d02b97-1bbd-456c-868a-7dcf11490085" providerId="ADAL" clId="{E143ABCA-27CE-410E-B4F9-AA2CB1A8B2F6}" dt="2023-06-17T05:56:34.367" v="62" actId="47"/>
        <pc:sldMkLst>
          <pc:docMk/>
          <pc:sldMk cId="1944890437" sldId="448"/>
        </pc:sldMkLst>
      </pc:sldChg>
      <pc:sldChg chg="del">
        <pc:chgData name="David VACHALA" userId="76d02b97-1bbd-456c-868a-7dcf11490085" providerId="ADAL" clId="{E143ABCA-27CE-410E-B4F9-AA2CB1A8B2F6}" dt="2023-06-17T05:56:31.997" v="59" actId="47"/>
        <pc:sldMkLst>
          <pc:docMk/>
          <pc:sldMk cId="4264840364" sldId="449"/>
        </pc:sldMkLst>
      </pc:sldChg>
      <pc:sldChg chg="del">
        <pc:chgData name="David VACHALA" userId="76d02b97-1bbd-456c-868a-7dcf11490085" providerId="ADAL" clId="{E143ABCA-27CE-410E-B4F9-AA2CB1A8B2F6}" dt="2023-06-17T05:56:31.602" v="58" actId="47"/>
        <pc:sldMkLst>
          <pc:docMk/>
          <pc:sldMk cId="2593161758" sldId="450"/>
        </pc:sldMkLst>
      </pc:sldChg>
      <pc:sldChg chg="del">
        <pc:chgData name="David VACHALA" userId="76d02b97-1bbd-456c-868a-7dcf11490085" providerId="ADAL" clId="{E143ABCA-27CE-410E-B4F9-AA2CB1A8B2F6}" dt="2023-06-17T05:56:31.335" v="57" actId="47"/>
        <pc:sldMkLst>
          <pc:docMk/>
          <pc:sldMk cId="4035324801" sldId="451"/>
        </pc:sldMkLst>
      </pc:sldChg>
      <pc:sldChg chg="del">
        <pc:chgData name="David VACHALA" userId="76d02b97-1bbd-456c-868a-7dcf11490085" providerId="ADAL" clId="{E143ABCA-27CE-410E-B4F9-AA2CB1A8B2F6}" dt="2023-06-17T05:56:31.139" v="56" actId="47"/>
        <pc:sldMkLst>
          <pc:docMk/>
          <pc:sldMk cId="2314407330" sldId="452"/>
        </pc:sldMkLst>
      </pc:sldChg>
      <pc:sldChg chg="del">
        <pc:chgData name="David VACHALA" userId="76d02b97-1bbd-456c-868a-7dcf11490085" providerId="ADAL" clId="{E143ABCA-27CE-410E-B4F9-AA2CB1A8B2F6}" dt="2023-06-17T05:56:30.700" v="55" actId="47"/>
        <pc:sldMkLst>
          <pc:docMk/>
          <pc:sldMk cId="2529439166" sldId="453"/>
        </pc:sldMkLst>
      </pc:sldChg>
      <pc:sldChg chg="del">
        <pc:chgData name="David VACHALA" userId="76d02b97-1bbd-456c-868a-7dcf11490085" providerId="ADAL" clId="{E143ABCA-27CE-410E-B4F9-AA2CB1A8B2F6}" dt="2023-06-17T05:56:30.525" v="54" actId="47"/>
        <pc:sldMkLst>
          <pc:docMk/>
          <pc:sldMk cId="3850558325" sldId="454"/>
        </pc:sldMkLst>
      </pc:sldChg>
      <pc:sldChg chg="del">
        <pc:chgData name="David VACHALA" userId="76d02b97-1bbd-456c-868a-7dcf11490085" providerId="ADAL" clId="{E143ABCA-27CE-410E-B4F9-AA2CB1A8B2F6}" dt="2023-06-17T05:56:30.318" v="53" actId="47"/>
        <pc:sldMkLst>
          <pc:docMk/>
          <pc:sldMk cId="3787628113" sldId="455"/>
        </pc:sldMkLst>
      </pc:sldChg>
      <pc:sldChg chg="del">
        <pc:chgData name="David VACHALA" userId="76d02b97-1bbd-456c-868a-7dcf11490085" providerId="ADAL" clId="{E143ABCA-27CE-410E-B4F9-AA2CB1A8B2F6}" dt="2023-06-17T05:56:29.267" v="52" actId="47"/>
        <pc:sldMkLst>
          <pc:docMk/>
          <pc:sldMk cId="1887971649" sldId="456"/>
        </pc:sldMkLst>
      </pc:sldChg>
      <pc:sldChg chg="del">
        <pc:chgData name="David VACHALA" userId="76d02b97-1bbd-456c-868a-7dcf11490085" providerId="ADAL" clId="{E143ABCA-27CE-410E-B4F9-AA2CB1A8B2F6}" dt="2023-06-17T05:56:29.089" v="51" actId="47"/>
        <pc:sldMkLst>
          <pc:docMk/>
          <pc:sldMk cId="888424680" sldId="457"/>
        </pc:sldMkLst>
      </pc:sldChg>
      <pc:sldChg chg="del">
        <pc:chgData name="David VACHALA" userId="76d02b97-1bbd-456c-868a-7dcf11490085" providerId="ADAL" clId="{E143ABCA-27CE-410E-B4F9-AA2CB1A8B2F6}" dt="2023-06-17T05:56:28.900" v="50" actId="47"/>
        <pc:sldMkLst>
          <pc:docMk/>
          <pc:sldMk cId="2959556853" sldId="458"/>
        </pc:sldMkLst>
      </pc:sldChg>
      <pc:sldChg chg="del">
        <pc:chgData name="David VACHALA" userId="76d02b97-1bbd-456c-868a-7dcf11490085" providerId="ADAL" clId="{E143ABCA-27CE-410E-B4F9-AA2CB1A8B2F6}" dt="2023-06-17T05:56:28.706" v="49" actId="47"/>
        <pc:sldMkLst>
          <pc:docMk/>
          <pc:sldMk cId="2322402862" sldId="459"/>
        </pc:sldMkLst>
      </pc:sldChg>
      <pc:sldChg chg="del">
        <pc:chgData name="David VACHALA" userId="76d02b97-1bbd-456c-868a-7dcf11490085" providerId="ADAL" clId="{E143ABCA-27CE-410E-B4F9-AA2CB1A8B2F6}" dt="2023-06-17T05:56:28.535" v="48" actId="47"/>
        <pc:sldMkLst>
          <pc:docMk/>
          <pc:sldMk cId="1510403190" sldId="460"/>
        </pc:sldMkLst>
      </pc:sldChg>
      <pc:sldChg chg="del">
        <pc:chgData name="David VACHALA" userId="76d02b97-1bbd-456c-868a-7dcf11490085" providerId="ADAL" clId="{E143ABCA-27CE-410E-B4F9-AA2CB1A8B2F6}" dt="2023-06-17T05:56:28.195" v="47" actId="47"/>
        <pc:sldMkLst>
          <pc:docMk/>
          <pc:sldMk cId="1971178331" sldId="461"/>
        </pc:sldMkLst>
      </pc:sldChg>
      <pc:sldChg chg="del">
        <pc:chgData name="David VACHALA" userId="76d02b97-1bbd-456c-868a-7dcf11490085" providerId="ADAL" clId="{E143ABCA-27CE-410E-B4F9-AA2CB1A8B2F6}" dt="2023-06-17T05:56:28.015" v="46" actId="47"/>
        <pc:sldMkLst>
          <pc:docMk/>
          <pc:sldMk cId="4292086466" sldId="462"/>
        </pc:sldMkLst>
      </pc:sldChg>
      <pc:sldChg chg="del">
        <pc:chgData name="David VACHALA" userId="76d02b97-1bbd-456c-868a-7dcf11490085" providerId="ADAL" clId="{E143ABCA-27CE-410E-B4F9-AA2CB1A8B2F6}" dt="2023-06-17T05:56:27.838" v="45" actId="47"/>
        <pc:sldMkLst>
          <pc:docMk/>
          <pc:sldMk cId="1824590214" sldId="463"/>
        </pc:sldMkLst>
      </pc:sldChg>
      <pc:sldChg chg="del">
        <pc:chgData name="David VACHALA" userId="76d02b97-1bbd-456c-868a-7dcf11490085" providerId="ADAL" clId="{E143ABCA-27CE-410E-B4F9-AA2CB1A8B2F6}" dt="2023-06-17T05:56:27.627" v="44" actId="47"/>
        <pc:sldMkLst>
          <pc:docMk/>
          <pc:sldMk cId="2364112388" sldId="464"/>
        </pc:sldMkLst>
      </pc:sldChg>
      <pc:sldChg chg="del">
        <pc:chgData name="David VACHALA" userId="76d02b97-1bbd-456c-868a-7dcf11490085" providerId="ADAL" clId="{E143ABCA-27CE-410E-B4F9-AA2CB1A8B2F6}" dt="2023-06-17T05:56:27.347" v="43" actId="47"/>
        <pc:sldMkLst>
          <pc:docMk/>
          <pc:sldMk cId="2383723131" sldId="465"/>
        </pc:sldMkLst>
      </pc:sldChg>
      <pc:sldChg chg="add">
        <pc:chgData name="David VACHALA" userId="76d02b97-1bbd-456c-868a-7dcf11490085" providerId="ADAL" clId="{E143ABCA-27CE-410E-B4F9-AA2CB1A8B2F6}" dt="2023-06-17T05:56:25.616" v="42"/>
        <pc:sldMkLst>
          <pc:docMk/>
          <pc:sldMk cId="3416917141" sldId="466"/>
        </pc:sldMkLst>
      </pc:sldChg>
      <pc:sldChg chg="addSp modSp add mod">
        <pc:chgData name="David VACHALA" userId="76d02b97-1bbd-456c-868a-7dcf11490085" providerId="ADAL" clId="{E143ABCA-27CE-410E-B4F9-AA2CB1A8B2F6}" dt="2023-06-26T18:44:34.081" v="466" actId="1076"/>
        <pc:sldMkLst>
          <pc:docMk/>
          <pc:sldMk cId="1367482248" sldId="467"/>
        </pc:sldMkLst>
        <pc:spChg chg="mod">
          <ac:chgData name="David VACHALA" userId="76d02b97-1bbd-456c-868a-7dcf11490085" providerId="ADAL" clId="{E143ABCA-27CE-410E-B4F9-AA2CB1A8B2F6}" dt="2023-06-26T18:43:21.503" v="311" actId="20577"/>
          <ac:spMkLst>
            <pc:docMk/>
            <pc:sldMk cId="1367482248" sldId="467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8:41:59.166" v="290" actId="20577"/>
          <ac:spMkLst>
            <pc:docMk/>
            <pc:sldMk cId="1367482248" sldId="467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8:44:34.081" v="466" actId="1076"/>
          <ac:spMkLst>
            <pc:docMk/>
            <pc:sldMk cId="1367482248" sldId="467"/>
            <ac:spMk id="6" creationId="{C42EF706-1089-51A0-0A06-85CA4411C8F9}"/>
          </ac:spMkLst>
        </pc:spChg>
        <pc:picChg chg="add mod">
          <ac:chgData name="David VACHALA" userId="76d02b97-1bbd-456c-868a-7dcf11490085" providerId="ADAL" clId="{E143ABCA-27CE-410E-B4F9-AA2CB1A8B2F6}" dt="2023-06-26T18:40:21.462" v="154" actId="14100"/>
          <ac:picMkLst>
            <pc:docMk/>
            <pc:sldMk cId="1367482248" sldId="467"/>
            <ac:picMk id="1026" creationId="{4FE45CD8-95CD-7D32-2076-B8D0106DEC13}"/>
          </ac:picMkLst>
        </pc:picChg>
      </pc:sldChg>
      <pc:sldChg chg="addSp modSp add mod">
        <pc:chgData name="David VACHALA" userId="76d02b97-1bbd-456c-868a-7dcf11490085" providerId="ADAL" clId="{E143ABCA-27CE-410E-B4F9-AA2CB1A8B2F6}" dt="2023-06-26T18:54:54.561" v="727" actId="1076"/>
        <pc:sldMkLst>
          <pc:docMk/>
          <pc:sldMk cId="1820876587" sldId="468"/>
        </pc:sldMkLst>
        <pc:spChg chg="mod">
          <ac:chgData name="David VACHALA" userId="76d02b97-1bbd-456c-868a-7dcf11490085" providerId="ADAL" clId="{E143ABCA-27CE-410E-B4F9-AA2CB1A8B2F6}" dt="2023-06-26T18:49:36.250" v="528" actId="27636"/>
          <ac:spMkLst>
            <pc:docMk/>
            <pc:sldMk cId="1820876587" sldId="468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8:54:50.561" v="725"/>
          <ac:spMkLst>
            <pc:docMk/>
            <pc:sldMk cId="1820876587" sldId="468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8:53:59.825" v="709" actId="1076"/>
          <ac:spMkLst>
            <pc:docMk/>
            <pc:sldMk cId="1820876587" sldId="468"/>
            <ac:spMk id="6" creationId="{9B8395C1-5818-6D74-9B37-EC6270D4EEC9}"/>
          </ac:spMkLst>
        </pc:spChg>
        <pc:spChg chg="add mod">
          <ac:chgData name="David VACHALA" userId="76d02b97-1bbd-456c-868a-7dcf11490085" providerId="ADAL" clId="{E143ABCA-27CE-410E-B4F9-AA2CB1A8B2F6}" dt="2023-06-26T18:54:54.561" v="727" actId="1076"/>
          <ac:spMkLst>
            <pc:docMk/>
            <pc:sldMk cId="1820876587" sldId="468"/>
            <ac:spMk id="8" creationId="{36F1612F-D303-AA15-A677-C6F8E054C4D0}"/>
          </ac:spMkLst>
        </pc:spChg>
      </pc:sldChg>
      <pc:sldChg chg="addSp modSp add mod">
        <pc:chgData name="David VACHALA" userId="76d02b97-1bbd-456c-868a-7dcf11490085" providerId="ADAL" clId="{E143ABCA-27CE-410E-B4F9-AA2CB1A8B2F6}" dt="2023-06-26T18:44:26.011" v="464" actId="1076"/>
        <pc:sldMkLst>
          <pc:docMk/>
          <pc:sldMk cId="2126639189" sldId="469"/>
        </pc:sldMkLst>
        <pc:spChg chg="mod">
          <ac:chgData name="David VACHALA" userId="76d02b97-1bbd-456c-868a-7dcf11490085" providerId="ADAL" clId="{E143ABCA-27CE-410E-B4F9-AA2CB1A8B2F6}" dt="2023-06-26T18:44:04.761" v="428" actId="20577"/>
          <ac:spMkLst>
            <pc:docMk/>
            <pc:sldMk cId="2126639189" sldId="469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8:44:17.637" v="462" actId="20577"/>
          <ac:spMkLst>
            <pc:docMk/>
            <pc:sldMk cId="2126639189" sldId="469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8:44:26.011" v="464" actId="1076"/>
          <ac:spMkLst>
            <pc:docMk/>
            <pc:sldMk cId="2126639189" sldId="469"/>
            <ac:spMk id="6" creationId="{DE49243C-DD5E-F0E8-C404-1476AFDF23DA}"/>
          </ac:spMkLst>
        </pc:spChg>
        <pc:picChg chg="add mod">
          <ac:chgData name="David VACHALA" userId="76d02b97-1bbd-456c-868a-7dcf11490085" providerId="ADAL" clId="{E143ABCA-27CE-410E-B4F9-AA2CB1A8B2F6}" dt="2023-06-26T18:43:10.126" v="295" actId="14100"/>
          <ac:picMkLst>
            <pc:docMk/>
            <pc:sldMk cId="2126639189" sldId="469"/>
            <ac:picMk id="2050" creationId="{1F950A9F-B556-9BE0-E9C0-AFE4923B7922}"/>
          </ac:picMkLst>
        </pc:picChg>
      </pc:sldChg>
      <pc:sldChg chg="addSp delSp modSp add mod">
        <pc:chgData name="David VACHALA" userId="76d02b97-1bbd-456c-868a-7dcf11490085" providerId="ADAL" clId="{E143ABCA-27CE-410E-B4F9-AA2CB1A8B2F6}" dt="2023-06-26T18:49:11.943" v="524" actId="1076"/>
        <pc:sldMkLst>
          <pc:docMk/>
          <pc:sldMk cId="2481641240" sldId="470"/>
        </pc:sldMkLst>
        <pc:spChg chg="mod">
          <ac:chgData name="David VACHALA" userId="76d02b97-1bbd-456c-868a-7dcf11490085" providerId="ADAL" clId="{E143ABCA-27CE-410E-B4F9-AA2CB1A8B2F6}" dt="2023-06-26T18:47:22.371" v="499" actId="20577"/>
          <ac:spMkLst>
            <pc:docMk/>
            <pc:sldMk cId="2481641240" sldId="470"/>
            <ac:spMk id="2" creationId="{09E80FFC-1B2F-5A51-1595-6DB0F9770D70}"/>
          </ac:spMkLst>
        </pc:spChg>
        <pc:spChg chg="add del mod">
          <ac:chgData name="David VACHALA" userId="76d02b97-1bbd-456c-868a-7dcf11490085" providerId="ADAL" clId="{E143ABCA-27CE-410E-B4F9-AA2CB1A8B2F6}" dt="2023-06-26T18:48:40.009" v="519" actId="27636"/>
          <ac:spMkLst>
            <pc:docMk/>
            <pc:sldMk cId="2481641240" sldId="470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8:49:11.943" v="524" actId="1076"/>
          <ac:spMkLst>
            <pc:docMk/>
            <pc:sldMk cId="2481641240" sldId="470"/>
            <ac:spMk id="6" creationId="{9979E085-D2A3-A733-9BBF-0C49213F146E}"/>
          </ac:spMkLst>
        </pc:spChg>
        <pc:picChg chg="add del mod">
          <ac:chgData name="David VACHALA" userId="76d02b97-1bbd-456c-868a-7dcf11490085" providerId="ADAL" clId="{E143ABCA-27CE-410E-B4F9-AA2CB1A8B2F6}" dt="2023-06-26T18:47:32.369" v="502"/>
          <ac:picMkLst>
            <pc:docMk/>
            <pc:sldMk cId="2481641240" sldId="470"/>
            <ac:picMk id="3074" creationId="{49B9A393-FF83-39E8-7E94-D57407705288}"/>
          </ac:picMkLst>
        </pc:picChg>
        <pc:picChg chg="add mod">
          <ac:chgData name="David VACHALA" userId="76d02b97-1bbd-456c-868a-7dcf11490085" providerId="ADAL" clId="{E143ABCA-27CE-410E-B4F9-AA2CB1A8B2F6}" dt="2023-06-26T18:47:36.694" v="505" actId="1076"/>
          <ac:picMkLst>
            <pc:docMk/>
            <pc:sldMk cId="2481641240" sldId="470"/>
            <ac:picMk id="3076" creationId="{278BC15D-32B1-27EA-9E86-FD97B66FA81A}"/>
          </ac:picMkLst>
        </pc:picChg>
        <pc:picChg chg="add mod">
          <ac:chgData name="David VACHALA" userId="76d02b97-1bbd-456c-868a-7dcf11490085" providerId="ADAL" clId="{E143ABCA-27CE-410E-B4F9-AA2CB1A8B2F6}" dt="2023-06-26T18:47:49.201" v="508" actId="1076"/>
          <ac:picMkLst>
            <pc:docMk/>
            <pc:sldMk cId="2481641240" sldId="470"/>
            <ac:picMk id="3078" creationId="{646FEBE4-AA52-467B-D028-2F99D5EA5000}"/>
          </ac:picMkLst>
        </pc:picChg>
      </pc:sldChg>
      <pc:sldChg chg="addSp modSp add mod">
        <pc:chgData name="David VACHALA" userId="76d02b97-1bbd-456c-868a-7dcf11490085" providerId="ADAL" clId="{E143ABCA-27CE-410E-B4F9-AA2CB1A8B2F6}" dt="2023-06-26T18:57:51.543" v="829" actId="20577"/>
        <pc:sldMkLst>
          <pc:docMk/>
          <pc:sldMk cId="4207526363" sldId="471"/>
        </pc:sldMkLst>
        <pc:spChg chg="mod">
          <ac:chgData name="David VACHALA" userId="76d02b97-1bbd-456c-868a-7dcf11490085" providerId="ADAL" clId="{E143ABCA-27CE-410E-B4F9-AA2CB1A8B2F6}" dt="2023-06-26T18:57:51.543" v="829" actId="20577"/>
          <ac:spMkLst>
            <pc:docMk/>
            <pc:sldMk cId="4207526363" sldId="471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8:57:03.868" v="759"/>
          <ac:spMkLst>
            <pc:docMk/>
            <pc:sldMk cId="4207526363" sldId="471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8:57:16.779" v="761" actId="1076"/>
          <ac:spMkLst>
            <pc:docMk/>
            <pc:sldMk cId="4207526363" sldId="471"/>
            <ac:spMk id="6" creationId="{D3719E13-F395-3188-F025-A9AD5F018739}"/>
          </ac:spMkLst>
        </pc:spChg>
        <pc:picChg chg="add mod">
          <ac:chgData name="David VACHALA" userId="76d02b97-1bbd-456c-868a-7dcf11490085" providerId="ADAL" clId="{E143ABCA-27CE-410E-B4F9-AA2CB1A8B2F6}" dt="2023-06-26T18:56:18.272" v="757" actId="1076"/>
          <ac:picMkLst>
            <pc:docMk/>
            <pc:sldMk cId="4207526363" sldId="471"/>
            <ac:picMk id="4098" creationId="{AB79F523-8E36-5700-42CC-68BDC5594C25}"/>
          </ac:picMkLst>
        </pc:picChg>
      </pc:sldChg>
      <pc:sldChg chg="addSp delSp modSp add mod">
        <pc:chgData name="David VACHALA" userId="76d02b97-1bbd-456c-868a-7dcf11490085" providerId="ADAL" clId="{E143ABCA-27CE-410E-B4F9-AA2CB1A8B2F6}" dt="2023-06-26T19:07:25.045" v="956" actId="113"/>
        <pc:sldMkLst>
          <pc:docMk/>
          <pc:sldMk cId="263272771" sldId="472"/>
        </pc:sldMkLst>
        <pc:spChg chg="mod">
          <ac:chgData name="David VACHALA" userId="76d02b97-1bbd-456c-868a-7dcf11490085" providerId="ADAL" clId="{E143ABCA-27CE-410E-B4F9-AA2CB1A8B2F6}" dt="2023-06-26T19:07:25.045" v="956" actId="113"/>
          <ac:spMkLst>
            <pc:docMk/>
            <pc:sldMk cId="263272771" sldId="472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9:02:27.672" v="856" actId="113"/>
          <ac:spMkLst>
            <pc:docMk/>
            <pc:sldMk cId="263272771" sldId="472"/>
            <ac:spMk id="3" creationId="{19A5C897-B6F5-0D04-B06B-2FD669317922}"/>
          </ac:spMkLst>
        </pc:spChg>
        <pc:picChg chg="add del">
          <ac:chgData name="David VACHALA" userId="76d02b97-1bbd-456c-868a-7dcf11490085" providerId="ADAL" clId="{E143ABCA-27CE-410E-B4F9-AA2CB1A8B2F6}" dt="2023-06-26T19:00:41.220" v="832" actId="22"/>
          <ac:picMkLst>
            <pc:docMk/>
            <pc:sldMk cId="263272771" sldId="472"/>
            <ac:picMk id="6" creationId="{2B34BD06-D810-43EC-2325-758F8D5C7927}"/>
          </ac:picMkLst>
        </pc:picChg>
        <pc:picChg chg="add mod">
          <ac:chgData name="David VACHALA" userId="76d02b97-1bbd-456c-868a-7dcf11490085" providerId="ADAL" clId="{E143ABCA-27CE-410E-B4F9-AA2CB1A8B2F6}" dt="2023-06-26T19:00:53.188" v="836" actId="1076"/>
          <ac:picMkLst>
            <pc:docMk/>
            <pc:sldMk cId="263272771" sldId="472"/>
            <ac:picMk id="8" creationId="{055AAFCD-C30B-9889-8521-41AA0237B0CA}"/>
          </ac:picMkLst>
        </pc:picChg>
      </pc:sldChg>
      <pc:sldChg chg="addSp delSp modSp add mod">
        <pc:chgData name="David VACHALA" userId="76d02b97-1bbd-456c-868a-7dcf11490085" providerId="ADAL" clId="{E143ABCA-27CE-410E-B4F9-AA2CB1A8B2F6}" dt="2023-06-26T19:05:09.856" v="943" actId="1076"/>
        <pc:sldMkLst>
          <pc:docMk/>
          <pc:sldMk cId="2166528219" sldId="473"/>
        </pc:sldMkLst>
        <pc:spChg chg="mod">
          <ac:chgData name="David VACHALA" userId="76d02b97-1bbd-456c-868a-7dcf11490085" providerId="ADAL" clId="{E143ABCA-27CE-410E-B4F9-AA2CB1A8B2F6}" dt="2023-06-26T19:03:25.907" v="892" actId="20577"/>
          <ac:spMkLst>
            <pc:docMk/>
            <pc:sldMk cId="2166528219" sldId="473"/>
            <ac:spMk id="2" creationId="{09E80FFC-1B2F-5A51-1595-6DB0F9770D70}"/>
          </ac:spMkLst>
        </pc:spChg>
        <pc:spChg chg="add del mod">
          <ac:chgData name="David VACHALA" userId="76d02b97-1bbd-456c-868a-7dcf11490085" providerId="ADAL" clId="{E143ABCA-27CE-410E-B4F9-AA2CB1A8B2F6}" dt="2023-06-26T19:04:47.704" v="941" actId="27636"/>
          <ac:spMkLst>
            <pc:docMk/>
            <pc:sldMk cId="2166528219" sldId="473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9:05:09.856" v="943" actId="1076"/>
          <ac:spMkLst>
            <pc:docMk/>
            <pc:sldMk cId="2166528219" sldId="473"/>
            <ac:spMk id="6" creationId="{4BDD1F18-2EE6-ECE9-77A5-D929FA7D40F9}"/>
          </ac:spMkLst>
        </pc:spChg>
        <pc:picChg chg="add mod">
          <ac:chgData name="David VACHALA" userId="76d02b97-1bbd-456c-868a-7dcf11490085" providerId="ADAL" clId="{E143ABCA-27CE-410E-B4F9-AA2CB1A8B2F6}" dt="2023-06-26T19:03:37.911" v="896" actId="14100"/>
          <ac:picMkLst>
            <pc:docMk/>
            <pc:sldMk cId="2166528219" sldId="473"/>
            <ac:picMk id="5122" creationId="{64A68011-FED3-713C-785E-E225AA632233}"/>
          </ac:picMkLst>
        </pc:picChg>
        <pc:picChg chg="add del mod">
          <ac:chgData name="David VACHALA" userId="76d02b97-1bbd-456c-868a-7dcf11490085" providerId="ADAL" clId="{E143ABCA-27CE-410E-B4F9-AA2CB1A8B2F6}" dt="2023-06-26T19:03:53.978" v="898"/>
          <ac:picMkLst>
            <pc:docMk/>
            <pc:sldMk cId="2166528219" sldId="473"/>
            <ac:picMk id="5124" creationId="{E55E1DAF-DB43-DAF7-8464-6C79BE2A68C5}"/>
          </ac:picMkLst>
        </pc:picChg>
      </pc:sldChg>
      <pc:sldChg chg="addSp modSp add mod">
        <pc:chgData name="David VACHALA" userId="76d02b97-1bbd-456c-868a-7dcf11490085" providerId="ADAL" clId="{E143ABCA-27CE-410E-B4F9-AA2CB1A8B2F6}" dt="2023-06-26T19:07:34.730" v="958" actId="1076"/>
        <pc:sldMkLst>
          <pc:docMk/>
          <pc:sldMk cId="2874436018" sldId="474"/>
        </pc:sldMkLst>
        <pc:spChg chg="mod">
          <ac:chgData name="David VACHALA" userId="76d02b97-1bbd-456c-868a-7dcf11490085" providerId="ADAL" clId="{E143ABCA-27CE-410E-B4F9-AA2CB1A8B2F6}" dt="2023-06-26T19:06:37.858" v="946"/>
          <ac:spMkLst>
            <pc:docMk/>
            <pc:sldMk cId="2874436018" sldId="474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9:07:12.366" v="955" actId="20577"/>
          <ac:spMkLst>
            <pc:docMk/>
            <pc:sldMk cId="2874436018" sldId="474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9:07:34.730" v="958" actId="1076"/>
          <ac:spMkLst>
            <pc:docMk/>
            <pc:sldMk cId="2874436018" sldId="474"/>
            <ac:spMk id="6" creationId="{A2C55296-671F-ABA6-DFC7-DD624A01A8D7}"/>
          </ac:spMkLst>
        </pc:spChg>
      </pc:sldChg>
      <pc:sldChg chg="addSp delSp modSp add mod ord">
        <pc:chgData name="David VACHALA" userId="76d02b97-1bbd-456c-868a-7dcf11490085" providerId="ADAL" clId="{E143ABCA-27CE-410E-B4F9-AA2CB1A8B2F6}" dt="2023-06-26T19:18:41.554" v="1045"/>
        <pc:sldMkLst>
          <pc:docMk/>
          <pc:sldMk cId="98035000" sldId="475"/>
        </pc:sldMkLst>
        <pc:spChg chg="mod">
          <ac:chgData name="David VACHALA" userId="76d02b97-1bbd-456c-868a-7dcf11490085" providerId="ADAL" clId="{E143ABCA-27CE-410E-B4F9-AA2CB1A8B2F6}" dt="2023-06-26T19:14:21.572" v="1043" actId="33524"/>
          <ac:spMkLst>
            <pc:docMk/>
            <pc:sldMk cId="98035000" sldId="475"/>
            <ac:spMk id="2" creationId="{09E80FFC-1B2F-5A51-1595-6DB0F9770D70}"/>
          </ac:spMkLst>
        </pc:spChg>
        <pc:spChg chg="add del mod">
          <ac:chgData name="David VACHALA" userId="76d02b97-1bbd-456c-868a-7dcf11490085" providerId="ADAL" clId="{E143ABCA-27CE-410E-B4F9-AA2CB1A8B2F6}" dt="2023-06-26T19:14:09.227" v="1040" actId="20577"/>
          <ac:spMkLst>
            <pc:docMk/>
            <pc:sldMk cId="98035000" sldId="475"/>
            <ac:spMk id="3" creationId="{19A5C897-B6F5-0D04-B06B-2FD669317922}"/>
          </ac:spMkLst>
        </pc:spChg>
        <pc:spChg chg="add mod">
          <ac:chgData name="David VACHALA" userId="76d02b97-1bbd-456c-868a-7dcf11490085" providerId="ADAL" clId="{E143ABCA-27CE-410E-B4F9-AA2CB1A8B2F6}" dt="2023-06-26T19:14:18.283" v="1042" actId="1076"/>
          <ac:spMkLst>
            <pc:docMk/>
            <pc:sldMk cId="98035000" sldId="475"/>
            <ac:spMk id="10" creationId="{FD2FAECD-2BDF-814B-4E7C-4C64A464DE68}"/>
          </ac:spMkLst>
        </pc:spChg>
        <pc:picChg chg="add mod">
          <ac:chgData name="David VACHALA" userId="76d02b97-1bbd-456c-868a-7dcf11490085" providerId="ADAL" clId="{E143ABCA-27CE-410E-B4F9-AA2CB1A8B2F6}" dt="2023-06-26T19:13:18.592" v="1000" actId="1076"/>
          <ac:picMkLst>
            <pc:docMk/>
            <pc:sldMk cId="98035000" sldId="475"/>
            <ac:picMk id="6" creationId="{CC514B47-48E2-DE2B-75A3-2C4A8B2B68A2}"/>
          </ac:picMkLst>
        </pc:picChg>
        <pc:picChg chg="add del mod ord">
          <ac:chgData name="David VACHALA" userId="76d02b97-1bbd-456c-868a-7dcf11490085" providerId="ADAL" clId="{E143ABCA-27CE-410E-B4F9-AA2CB1A8B2F6}" dt="2023-06-26T19:14:00.823" v="1035" actId="22"/>
          <ac:picMkLst>
            <pc:docMk/>
            <pc:sldMk cId="98035000" sldId="475"/>
            <ac:picMk id="8" creationId="{D2A5C6C8-594A-5B7F-756A-7C0E3C0362DF}"/>
          </ac:picMkLst>
        </pc:picChg>
      </pc:sldChg>
      <pc:sldChg chg="addSp modSp add mod ord">
        <pc:chgData name="David VACHALA" userId="76d02b97-1bbd-456c-868a-7dcf11490085" providerId="ADAL" clId="{E143ABCA-27CE-410E-B4F9-AA2CB1A8B2F6}" dt="2023-06-26T19:18:56.533" v="1053"/>
        <pc:sldMkLst>
          <pc:docMk/>
          <pc:sldMk cId="1255037676" sldId="476"/>
        </pc:sldMkLst>
        <pc:spChg chg="mod">
          <ac:chgData name="David VACHALA" userId="76d02b97-1bbd-456c-868a-7dcf11490085" providerId="ADAL" clId="{E143ABCA-27CE-410E-B4F9-AA2CB1A8B2F6}" dt="2023-06-26T19:08:26.024" v="962" actId="27636"/>
          <ac:spMkLst>
            <pc:docMk/>
            <pc:sldMk cId="1255037676" sldId="476"/>
            <ac:spMk id="2" creationId="{09E80FFC-1B2F-5A51-1595-6DB0F9770D70}"/>
          </ac:spMkLst>
        </pc:spChg>
        <pc:spChg chg="mod">
          <ac:chgData name="David VACHALA" userId="76d02b97-1bbd-456c-868a-7dcf11490085" providerId="ADAL" clId="{E143ABCA-27CE-410E-B4F9-AA2CB1A8B2F6}" dt="2023-06-26T19:10:01.936" v="992" actId="20577"/>
          <ac:spMkLst>
            <pc:docMk/>
            <pc:sldMk cId="1255037676" sldId="476"/>
            <ac:spMk id="3" creationId="{19A5C897-B6F5-0D04-B06B-2FD669317922}"/>
          </ac:spMkLst>
        </pc:spChg>
        <pc:picChg chg="add mod">
          <ac:chgData name="David VACHALA" userId="76d02b97-1bbd-456c-868a-7dcf11490085" providerId="ADAL" clId="{E143ABCA-27CE-410E-B4F9-AA2CB1A8B2F6}" dt="2023-06-26T19:08:41.779" v="967" actId="1076"/>
          <ac:picMkLst>
            <pc:docMk/>
            <pc:sldMk cId="1255037676" sldId="476"/>
            <ac:picMk id="6146" creationId="{7F397E93-11D4-D688-3403-C8FDCC4FC19E}"/>
          </ac:picMkLst>
        </pc:picChg>
      </pc:sldChg>
      <pc:sldChg chg="add del">
        <pc:chgData name="David VACHALA" userId="76d02b97-1bbd-456c-868a-7dcf11490085" providerId="ADAL" clId="{E143ABCA-27CE-410E-B4F9-AA2CB1A8B2F6}" dt="2023-06-26T19:18:44.498" v="1046" actId="47"/>
        <pc:sldMkLst>
          <pc:docMk/>
          <pc:sldMk cId="4284884444" sldId="477"/>
        </pc:sldMkLst>
      </pc:sldChg>
      <pc:sldChg chg="add del">
        <pc:chgData name="David VACHALA" userId="76d02b97-1bbd-456c-868a-7dcf11490085" providerId="ADAL" clId="{E143ABCA-27CE-410E-B4F9-AA2CB1A8B2F6}" dt="2023-06-26T19:18:44.868" v="1047" actId="47"/>
        <pc:sldMkLst>
          <pc:docMk/>
          <pc:sldMk cId="2732354880" sldId="478"/>
        </pc:sldMkLst>
      </pc:sldChg>
      <pc:sldChg chg="add del">
        <pc:chgData name="David VACHALA" userId="76d02b97-1bbd-456c-868a-7dcf11490085" providerId="ADAL" clId="{E143ABCA-27CE-410E-B4F9-AA2CB1A8B2F6}" dt="2023-06-26T19:18:45.190" v="1048" actId="47"/>
        <pc:sldMkLst>
          <pc:docMk/>
          <pc:sldMk cId="2828037397" sldId="479"/>
        </pc:sldMkLst>
      </pc:sldChg>
      <pc:sldChg chg="add del">
        <pc:chgData name="David VACHALA" userId="76d02b97-1bbd-456c-868a-7dcf11490085" providerId="ADAL" clId="{E143ABCA-27CE-410E-B4F9-AA2CB1A8B2F6}" dt="2023-06-26T19:18:46.446" v="1049" actId="47"/>
        <pc:sldMkLst>
          <pc:docMk/>
          <pc:sldMk cId="4142003659" sldId="480"/>
        </pc:sldMkLst>
      </pc:sldChg>
      <pc:sldMasterChg chg="del delSldLayout">
        <pc:chgData name="David VACHALA" userId="76d02b97-1bbd-456c-868a-7dcf11490085" providerId="ADAL" clId="{E143ABCA-27CE-410E-B4F9-AA2CB1A8B2F6}" dt="2023-06-17T05:56:37.075" v="67" actId="47"/>
        <pc:sldMasterMkLst>
          <pc:docMk/>
          <pc:sldMasterMk cId="2885650283" sldId="2147483667"/>
        </pc:sldMasterMkLst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3931758505" sldId="2147483668"/>
          </pc:sldLayoutMkLst>
        </pc:sldLayoutChg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1440509040" sldId="2147483669"/>
          </pc:sldLayoutMkLst>
        </pc:sldLayoutChg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2468172779" sldId="2147483670"/>
          </pc:sldLayoutMkLst>
        </pc:sldLayoutChg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1443775131" sldId="2147483671"/>
          </pc:sldLayoutMkLst>
        </pc:sldLayoutChg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2150209998" sldId="2147483672"/>
          </pc:sldLayoutMkLst>
        </pc:sldLayoutChg>
        <pc:sldLayoutChg chg="del">
          <pc:chgData name="David VACHALA" userId="76d02b97-1bbd-456c-868a-7dcf11490085" providerId="ADAL" clId="{E143ABCA-27CE-410E-B4F9-AA2CB1A8B2F6}" dt="2023-06-17T05:56:37.075" v="67" actId="47"/>
          <pc:sldLayoutMkLst>
            <pc:docMk/>
            <pc:sldMasterMk cId="2885650283" sldId="2147483667"/>
            <pc:sldLayoutMk cId="2651883608" sldId="2147483673"/>
          </pc:sldLayoutMkLst>
        </pc:sldLayoutChg>
      </pc:sldMasterChg>
    </pc:docChg>
  </pc:docChgLst>
  <pc:docChgLst>
    <pc:chgData name="David VACHALA" userId="76d02b97-1bbd-456c-868a-7dcf11490085" providerId="ADAL" clId="{6F22FB05-847C-4955-BB77-E977FB929C10}"/>
    <pc:docChg chg="undo custSel addSld delSld modSld sldOrd delMainMaster modSection">
      <pc:chgData name="David VACHALA" userId="76d02b97-1bbd-456c-868a-7dcf11490085" providerId="ADAL" clId="{6F22FB05-847C-4955-BB77-E977FB929C10}" dt="2023-10-25T11:49:30.585" v="992" actId="47"/>
      <pc:docMkLst>
        <pc:docMk/>
      </pc:docMkLst>
      <pc:sldChg chg="modSp mod">
        <pc:chgData name="David VACHALA" userId="76d02b97-1bbd-456c-868a-7dcf11490085" providerId="ADAL" clId="{6F22FB05-847C-4955-BB77-E977FB929C10}" dt="2023-10-11T19:02:15.009" v="188" actId="20577"/>
        <pc:sldMkLst>
          <pc:docMk/>
          <pc:sldMk cId="3674066786" sldId="256"/>
        </pc:sldMkLst>
        <pc:spChg chg="mod">
          <ac:chgData name="David VACHALA" userId="76d02b97-1bbd-456c-868a-7dcf11490085" providerId="ADAL" clId="{6F22FB05-847C-4955-BB77-E977FB929C10}" dt="2023-10-11T19:00:55.745" v="168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6F22FB05-847C-4955-BB77-E977FB929C10}" dt="2023-10-11T19:01:42.735" v="182" actId="20577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6F22FB05-847C-4955-BB77-E977FB929C10}" dt="2023-10-11T19:02:15.009" v="188" actId="20577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6F22FB05-847C-4955-BB77-E977FB929C10}" dt="2023-10-11T18:58:06.552" v="150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 ord">
        <pc:chgData name="David VACHALA" userId="76d02b97-1bbd-456c-868a-7dcf11490085" providerId="ADAL" clId="{6F22FB05-847C-4955-BB77-E977FB929C10}" dt="2023-10-10T20:07:16.944" v="12" actId="20577"/>
        <pc:sldMkLst>
          <pc:docMk/>
          <pc:sldMk cId="409723674" sldId="259"/>
        </pc:sldMkLst>
        <pc:spChg chg="mod">
          <ac:chgData name="David VACHALA" userId="76d02b97-1bbd-456c-868a-7dcf11490085" providerId="ADAL" clId="{6F22FB05-847C-4955-BB77-E977FB929C10}" dt="2023-10-10T20:07:16.944" v="12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6F22FB05-847C-4955-BB77-E977FB929C10}" dt="2023-10-10T20:17:02.592" v="148"/>
        <pc:sldMkLst>
          <pc:docMk/>
          <pc:sldMk cId="1743216632" sldId="261"/>
        </pc:sldMkLst>
        <pc:spChg chg="mod">
          <ac:chgData name="David VACHALA" userId="76d02b97-1bbd-456c-868a-7dcf11490085" providerId="ADAL" clId="{6F22FB05-847C-4955-BB77-E977FB929C10}" dt="2023-10-10T20:09:05.523" v="87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6F22FB05-847C-4955-BB77-E977FB929C10}" dt="2023-10-10T20:09:47.544" v="108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76d02b97-1bbd-456c-868a-7dcf11490085" providerId="ADAL" clId="{6F22FB05-847C-4955-BB77-E977FB929C10}" dt="2023-10-10T20:15:04.018" v="145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6F22FB05-847C-4955-BB77-E977FB929C10}" dt="2023-10-10T20:10:01.448" v="124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6F22FB05-847C-4955-BB77-E977FB929C10}" dt="2023-10-10T20:17:02.592" v="148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6F22FB05-847C-4955-BB77-E977FB929C10}" dt="2023-10-10T20:09:33.767" v="89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6F22FB05-847C-4955-BB77-E977FB929C10}" dt="2023-10-10T20:16:21.957" v="147"/>
          <ac:picMkLst>
            <pc:docMk/>
            <pc:sldMk cId="1743216632" sldId="261"/>
            <ac:picMk id="76" creationId="{C329057C-A703-4234-8C36-15BC675BA225}"/>
          </ac:picMkLst>
        </pc:picChg>
      </pc:sldChg>
      <pc:sldChg chg="del">
        <pc:chgData name="David VACHALA" userId="76d02b97-1bbd-456c-868a-7dcf11490085" providerId="ADAL" clId="{6F22FB05-847C-4955-BB77-E977FB929C10}" dt="2023-10-10T20:08:22.127" v="56" actId="47"/>
        <pc:sldMkLst>
          <pc:docMk/>
          <pc:sldMk cId="2950851526" sldId="369"/>
        </pc:sldMkLst>
      </pc:sldChg>
      <pc:sldChg chg="del">
        <pc:chgData name="David VACHALA" userId="76d02b97-1bbd-456c-868a-7dcf11490085" providerId="ADAL" clId="{6F22FB05-847C-4955-BB77-E977FB929C10}" dt="2023-10-10T20:08:18.044" v="55" actId="47"/>
        <pc:sldMkLst>
          <pc:docMk/>
          <pc:sldMk cId="3401336629" sldId="386"/>
        </pc:sldMkLst>
      </pc:sldChg>
      <pc:sldChg chg="del">
        <pc:chgData name="David VACHALA" userId="76d02b97-1bbd-456c-868a-7dcf11490085" providerId="ADAL" clId="{6F22FB05-847C-4955-BB77-E977FB929C10}" dt="2023-10-10T20:08:24.153" v="58" actId="47"/>
        <pc:sldMkLst>
          <pc:docMk/>
          <pc:sldMk cId="882248201" sldId="387"/>
        </pc:sldMkLst>
      </pc:sldChg>
      <pc:sldChg chg="del">
        <pc:chgData name="David VACHALA" userId="76d02b97-1bbd-456c-868a-7dcf11490085" providerId="ADAL" clId="{6F22FB05-847C-4955-BB77-E977FB929C10}" dt="2023-10-10T20:08:23.100" v="57" actId="47"/>
        <pc:sldMkLst>
          <pc:docMk/>
          <pc:sldMk cId="2771745213" sldId="388"/>
        </pc:sldMkLst>
      </pc:sldChg>
      <pc:sldChg chg="modSp mod">
        <pc:chgData name="David VACHALA" userId="76d02b97-1bbd-456c-868a-7dcf11490085" providerId="ADAL" clId="{6F22FB05-847C-4955-BB77-E977FB929C10}" dt="2023-10-11T19:04:36.970" v="213" actId="27636"/>
        <pc:sldMkLst>
          <pc:docMk/>
          <pc:sldMk cId="1200456511" sldId="486"/>
        </pc:sldMkLst>
        <pc:spChg chg="mod">
          <ac:chgData name="David VACHALA" userId="76d02b97-1bbd-456c-868a-7dcf11490085" providerId="ADAL" clId="{6F22FB05-847C-4955-BB77-E977FB929C10}" dt="2023-10-11T19:03:39.563" v="205" actId="27636"/>
          <ac:spMkLst>
            <pc:docMk/>
            <pc:sldMk cId="1200456511" sldId="486"/>
            <ac:spMk id="8" creationId="{88B82E67-C906-4FA9-BD44-A226DC6C19B0}"/>
          </ac:spMkLst>
        </pc:spChg>
        <pc:spChg chg="mod">
          <ac:chgData name="David VACHALA" userId="76d02b97-1bbd-456c-868a-7dcf11490085" providerId="ADAL" clId="{6F22FB05-847C-4955-BB77-E977FB929C10}" dt="2023-10-11T19:04:26.172" v="211"/>
          <ac:spMkLst>
            <pc:docMk/>
            <pc:sldMk cId="1200456511" sldId="486"/>
            <ac:spMk id="14" creationId="{6E31850A-D536-41F0-9D96-7836AAC5E502}"/>
          </ac:spMkLst>
        </pc:spChg>
        <pc:spChg chg="mod">
          <ac:chgData name="David VACHALA" userId="76d02b97-1bbd-456c-868a-7dcf11490085" providerId="ADAL" clId="{6F22FB05-847C-4955-BB77-E977FB929C10}" dt="2023-10-11T19:04:36.970" v="213" actId="27636"/>
          <ac:spMkLst>
            <pc:docMk/>
            <pc:sldMk cId="1200456511" sldId="486"/>
            <ac:spMk id="15" creationId="{039E4815-406A-447F-A41F-26286A4CD799}"/>
          </ac:spMkLst>
        </pc:spChg>
        <pc:picChg chg="mod">
          <ac:chgData name="David VACHALA" userId="76d02b97-1bbd-456c-868a-7dcf11490085" providerId="ADAL" clId="{6F22FB05-847C-4955-BB77-E977FB929C10}" dt="2023-10-11T19:03:08.643" v="190"/>
          <ac:picMkLst>
            <pc:docMk/>
            <pc:sldMk cId="1200456511" sldId="486"/>
            <ac:picMk id="7" creationId="{B0BD3314-776A-44E8-9050-B1333A393952}"/>
          </ac:picMkLst>
        </pc:picChg>
      </pc:sldChg>
      <pc:sldChg chg="del">
        <pc:chgData name="David VACHALA" userId="76d02b97-1bbd-456c-868a-7dcf11490085" providerId="ADAL" clId="{6F22FB05-847C-4955-BB77-E977FB929C10}" dt="2023-10-10T20:07:51.490" v="38" actId="47"/>
        <pc:sldMkLst>
          <pc:docMk/>
          <pc:sldMk cId="3622810647" sldId="2147470022"/>
        </pc:sldMkLst>
      </pc:sldChg>
      <pc:sldChg chg="del">
        <pc:chgData name="David VACHALA" userId="76d02b97-1bbd-456c-868a-7dcf11490085" providerId="ADAL" clId="{6F22FB05-847C-4955-BB77-E977FB929C10}" dt="2023-10-10T20:07:54.982" v="44" actId="47"/>
        <pc:sldMkLst>
          <pc:docMk/>
          <pc:sldMk cId="2882110285" sldId="2147470025"/>
        </pc:sldMkLst>
      </pc:sldChg>
      <pc:sldChg chg="del">
        <pc:chgData name="David VACHALA" userId="76d02b97-1bbd-456c-868a-7dcf11490085" providerId="ADAL" clId="{6F22FB05-847C-4955-BB77-E977FB929C10}" dt="2023-10-10T20:07:55.739" v="45" actId="47"/>
        <pc:sldMkLst>
          <pc:docMk/>
          <pc:sldMk cId="2009145859" sldId="2147470026"/>
        </pc:sldMkLst>
      </pc:sldChg>
      <pc:sldChg chg="del">
        <pc:chgData name="David VACHALA" userId="76d02b97-1bbd-456c-868a-7dcf11490085" providerId="ADAL" clId="{6F22FB05-847C-4955-BB77-E977FB929C10}" dt="2023-10-10T20:07:56.539" v="46" actId="47"/>
        <pc:sldMkLst>
          <pc:docMk/>
          <pc:sldMk cId="1715209206" sldId="2147470028"/>
        </pc:sldMkLst>
      </pc:sldChg>
      <pc:sldChg chg="del">
        <pc:chgData name="David VACHALA" userId="76d02b97-1bbd-456c-868a-7dcf11490085" providerId="ADAL" clId="{6F22FB05-847C-4955-BB77-E977FB929C10}" dt="2023-10-10T20:07:57.233" v="47" actId="47"/>
        <pc:sldMkLst>
          <pc:docMk/>
          <pc:sldMk cId="3885278862" sldId="2147470031"/>
        </pc:sldMkLst>
      </pc:sldChg>
      <pc:sldChg chg="addSp delSp modSp mod">
        <pc:chgData name="David VACHALA" userId="76d02b97-1bbd-456c-868a-7dcf11490085" providerId="ADAL" clId="{6F22FB05-847C-4955-BB77-E977FB929C10}" dt="2023-10-25T10:52:34.368" v="922" actId="1076"/>
        <pc:sldMkLst>
          <pc:docMk/>
          <pc:sldMk cId="3843477873" sldId="2147480230"/>
        </pc:sldMkLst>
        <pc:picChg chg="add mod">
          <ac:chgData name="David VACHALA" userId="76d02b97-1bbd-456c-868a-7dcf11490085" providerId="ADAL" clId="{6F22FB05-847C-4955-BB77-E977FB929C10}" dt="2023-10-25T10:52:34.368" v="922" actId="1076"/>
          <ac:picMkLst>
            <pc:docMk/>
            <pc:sldMk cId="3843477873" sldId="2147480230"/>
            <ac:picMk id="3" creationId="{1308EE58-9E41-7370-623E-2A68529200D3}"/>
          </ac:picMkLst>
        </pc:picChg>
        <pc:picChg chg="del">
          <ac:chgData name="David VACHALA" userId="76d02b97-1bbd-456c-868a-7dcf11490085" providerId="ADAL" clId="{6F22FB05-847C-4955-BB77-E977FB929C10}" dt="2023-10-25T10:52:30.022" v="919" actId="478"/>
          <ac:picMkLst>
            <pc:docMk/>
            <pc:sldMk cId="3843477873" sldId="2147480230"/>
            <ac:picMk id="6" creationId="{BD72F148-BC90-3351-A6EB-FA0EAFD0AEDD}"/>
          </ac:picMkLst>
        </pc:picChg>
      </pc:sldChg>
      <pc:sldChg chg="del">
        <pc:chgData name="David VACHALA" userId="76d02b97-1bbd-456c-868a-7dcf11490085" providerId="ADAL" clId="{6F22FB05-847C-4955-BB77-E977FB929C10}" dt="2023-10-10T20:07:28.998" v="23" actId="47"/>
        <pc:sldMkLst>
          <pc:docMk/>
          <pc:sldMk cId="2820351169" sldId="2147480263"/>
        </pc:sldMkLst>
      </pc:sldChg>
      <pc:sldChg chg="del">
        <pc:chgData name="David VACHALA" userId="76d02b97-1bbd-456c-868a-7dcf11490085" providerId="ADAL" clId="{6F22FB05-847C-4955-BB77-E977FB929C10}" dt="2023-10-10T20:07:30.928" v="24" actId="47"/>
        <pc:sldMkLst>
          <pc:docMk/>
          <pc:sldMk cId="3576844713" sldId="2147480264"/>
        </pc:sldMkLst>
      </pc:sldChg>
      <pc:sldChg chg="del">
        <pc:chgData name="David VACHALA" userId="76d02b97-1bbd-456c-868a-7dcf11490085" providerId="ADAL" clId="{6F22FB05-847C-4955-BB77-E977FB929C10}" dt="2023-10-10T20:07:32.034" v="25" actId="47"/>
        <pc:sldMkLst>
          <pc:docMk/>
          <pc:sldMk cId="964989580" sldId="2147480265"/>
        </pc:sldMkLst>
      </pc:sldChg>
      <pc:sldChg chg="del">
        <pc:chgData name="David VACHALA" userId="76d02b97-1bbd-456c-868a-7dcf11490085" providerId="ADAL" clId="{6F22FB05-847C-4955-BB77-E977FB929C10}" dt="2023-10-10T20:07:32.595" v="26" actId="47"/>
        <pc:sldMkLst>
          <pc:docMk/>
          <pc:sldMk cId="3146288481" sldId="2147480266"/>
        </pc:sldMkLst>
      </pc:sldChg>
      <pc:sldChg chg="del">
        <pc:chgData name="David VACHALA" userId="76d02b97-1bbd-456c-868a-7dcf11490085" providerId="ADAL" clId="{6F22FB05-847C-4955-BB77-E977FB929C10}" dt="2023-10-10T20:07:33.642" v="27" actId="47"/>
        <pc:sldMkLst>
          <pc:docMk/>
          <pc:sldMk cId="123337247" sldId="2147480267"/>
        </pc:sldMkLst>
      </pc:sldChg>
      <pc:sldChg chg="del">
        <pc:chgData name="David VACHALA" userId="76d02b97-1bbd-456c-868a-7dcf11490085" providerId="ADAL" clId="{6F22FB05-847C-4955-BB77-E977FB929C10}" dt="2023-10-10T20:07:34.702" v="28" actId="47"/>
        <pc:sldMkLst>
          <pc:docMk/>
          <pc:sldMk cId="3096485580" sldId="2147480268"/>
        </pc:sldMkLst>
      </pc:sldChg>
      <pc:sldChg chg="del">
        <pc:chgData name="David VACHALA" userId="76d02b97-1bbd-456c-868a-7dcf11490085" providerId="ADAL" clId="{6F22FB05-847C-4955-BB77-E977FB929C10}" dt="2023-10-10T20:07:48.908" v="35" actId="47"/>
        <pc:sldMkLst>
          <pc:docMk/>
          <pc:sldMk cId="3153312506" sldId="2147481032"/>
        </pc:sldMkLst>
      </pc:sldChg>
      <pc:sldChg chg="del">
        <pc:chgData name="David VACHALA" userId="76d02b97-1bbd-456c-868a-7dcf11490085" providerId="ADAL" clId="{6F22FB05-847C-4955-BB77-E977FB929C10}" dt="2023-10-10T20:07:49.374" v="36" actId="47"/>
        <pc:sldMkLst>
          <pc:docMk/>
          <pc:sldMk cId="2185715426" sldId="2147481035"/>
        </pc:sldMkLst>
      </pc:sldChg>
      <pc:sldChg chg="del">
        <pc:chgData name="David VACHALA" userId="76d02b97-1bbd-456c-868a-7dcf11490085" providerId="ADAL" clId="{6F22FB05-847C-4955-BB77-E977FB929C10}" dt="2023-10-10T20:07:51.943" v="39" actId="47"/>
        <pc:sldMkLst>
          <pc:docMk/>
          <pc:sldMk cId="3500979537" sldId="2147481039"/>
        </pc:sldMkLst>
      </pc:sldChg>
      <pc:sldChg chg="del">
        <pc:chgData name="David VACHALA" userId="76d02b97-1bbd-456c-868a-7dcf11490085" providerId="ADAL" clId="{6F22FB05-847C-4955-BB77-E977FB929C10}" dt="2023-10-10T20:07:52.761" v="41" actId="47"/>
        <pc:sldMkLst>
          <pc:docMk/>
          <pc:sldMk cId="2660800847" sldId="2147481040"/>
        </pc:sldMkLst>
      </pc:sldChg>
      <pc:sldChg chg="del">
        <pc:chgData name="David VACHALA" userId="76d02b97-1bbd-456c-868a-7dcf11490085" providerId="ADAL" clId="{6F22FB05-847C-4955-BB77-E977FB929C10}" dt="2023-10-10T20:07:52.376" v="40" actId="47"/>
        <pc:sldMkLst>
          <pc:docMk/>
          <pc:sldMk cId="2607759214" sldId="2147481041"/>
        </pc:sldMkLst>
      </pc:sldChg>
      <pc:sldChg chg="del">
        <pc:chgData name="David VACHALA" userId="76d02b97-1bbd-456c-868a-7dcf11490085" providerId="ADAL" clId="{6F22FB05-847C-4955-BB77-E977FB929C10}" dt="2023-10-10T20:07:53.369" v="42" actId="47"/>
        <pc:sldMkLst>
          <pc:docMk/>
          <pc:sldMk cId="83276240" sldId="2147481042"/>
        </pc:sldMkLst>
      </pc:sldChg>
      <pc:sldChg chg="del">
        <pc:chgData name="David VACHALA" userId="76d02b97-1bbd-456c-868a-7dcf11490085" providerId="ADAL" clId="{6F22FB05-847C-4955-BB77-E977FB929C10}" dt="2023-10-10T20:07:53.884" v="43" actId="47"/>
        <pc:sldMkLst>
          <pc:docMk/>
          <pc:sldMk cId="2708993513" sldId="2147481044"/>
        </pc:sldMkLst>
      </pc:sldChg>
      <pc:sldChg chg="del">
        <pc:chgData name="David VACHALA" userId="76d02b97-1bbd-456c-868a-7dcf11490085" providerId="ADAL" clId="{6F22FB05-847C-4955-BB77-E977FB929C10}" dt="2023-10-10T20:07:50.577" v="37" actId="47"/>
        <pc:sldMkLst>
          <pc:docMk/>
          <pc:sldMk cId="867705398" sldId="2147481061"/>
        </pc:sldMkLst>
      </pc:sldChg>
      <pc:sldChg chg="addSp modSp new mod">
        <pc:chgData name="David VACHALA" userId="76d02b97-1bbd-456c-868a-7dcf11490085" providerId="ADAL" clId="{6F22FB05-847C-4955-BB77-E977FB929C10}" dt="2023-10-23T15:24:24.417" v="301" actId="20577"/>
        <pc:sldMkLst>
          <pc:docMk/>
          <pc:sldMk cId="1094995141" sldId="2147481062"/>
        </pc:sldMkLst>
        <pc:spChg chg="mod">
          <ac:chgData name="David VACHALA" userId="76d02b97-1bbd-456c-868a-7dcf11490085" providerId="ADAL" clId="{6F22FB05-847C-4955-BB77-E977FB929C10}" dt="2023-10-23T15:24:24.417" v="301" actId="20577"/>
          <ac:spMkLst>
            <pc:docMk/>
            <pc:sldMk cId="1094995141" sldId="2147481062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3T15:22:59.083" v="247" actId="20577"/>
          <ac:spMkLst>
            <pc:docMk/>
            <pc:sldMk cId="1094995141" sldId="2147481062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3T15:23:37.308" v="253" actId="1076"/>
          <ac:spMkLst>
            <pc:docMk/>
            <pc:sldMk cId="1094995141" sldId="2147481062"/>
            <ac:spMk id="6" creationId="{4A60C549-8F38-BBBC-EC3A-11957A6F1EB9}"/>
          </ac:spMkLst>
        </pc:spChg>
        <pc:picChg chg="add mod">
          <ac:chgData name="David VACHALA" userId="76d02b97-1bbd-456c-868a-7dcf11490085" providerId="ADAL" clId="{6F22FB05-847C-4955-BB77-E977FB929C10}" dt="2023-10-23T15:23:17.522" v="249" actId="1076"/>
          <ac:picMkLst>
            <pc:docMk/>
            <pc:sldMk cId="1094995141" sldId="2147481062"/>
            <ac:picMk id="2050" creationId="{9969602B-F114-0F34-B8C0-F60CF9C0E846}"/>
          </ac:picMkLst>
        </pc:picChg>
        <pc:picChg chg="add mod">
          <ac:chgData name="David VACHALA" userId="76d02b97-1bbd-456c-868a-7dcf11490085" providerId="ADAL" clId="{6F22FB05-847C-4955-BB77-E977FB929C10}" dt="2023-10-23T15:23:24.508" v="251" actId="1076"/>
          <ac:picMkLst>
            <pc:docMk/>
            <pc:sldMk cId="1094995141" sldId="2147481062"/>
            <ac:picMk id="2052" creationId="{499682F3-29EB-BECF-05A2-8151F4539AD9}"/>
          </ac:picMkLst>
        </pc:picChg>
      </pc:sldChg>
      <pc:sldChg chg="modSp new del mod">
        <pc:chgData name="David VACHALA" userId="76d02b97-1bbd-456c-868a-7dcf11490085" providerId="ADAL" clId="{6F22FB05-847C-4955-BB77-E977FB929C10}" dt="2023-10-25T10:28:58.930" v="711" actId="47"/>
        <pc:sldMkLst>
          <pc:docMk/>
          <pc:sldMk cId="2987543895" sldId="2147481063"/>
        </pc:sldMkLst>
        <pc:spChg chg="mod">
          <ac:chgData name="David VACHALA" userId="76d02b97-1bbd-456c-868a-7dcf11490085" providerId="ADAL" clId="{6F22FB05-847C-4955-BB77-E977FB929C10}" dt="2023-10-10T20:07:44.854" v="34" actId="20577"/>
          <ac:spMkLst>
            <pc:docMk/>
            <pc:sldMk cId="2987543895" sldId="2147481063"/>
            <ac:spMk id="2" creationId="{BD444716-90EB-0D7B-B2E4-C34DD22AB433}"/>
          </ac:spMkLst>
        </pc:spChg>
      </pc:sldChg>
      <pc:sldChg chg="addSp delSp modSp new mod modClrScheme chgLayout">
        <pc:chgData name="David VACHALA" userId="76d02b97-1bbd-456c-868a-7dcf11490085" providerId="ADAL" clId="{6F22FB05-847C-4955-BB77-E977FB929C10}" dt="2023-10-10T20:08:15.204" v="54" actId="20577"/>
        <pc:sldMkLst>
          <pc:docMk/>
          <pc:sldMk cId="2484633404" sldId="2147481064"/>
        </pc:sldMkLst>
        <pc:spChg chg="del">
          <ac:chgData name="David VACHALA" userId="76d02b97-1bbd-456c-868a-7dcf11490085" providerId="ADAL" clId="{6F22FB05-847C-4955-BB77-E977FB929C10}" dt="2023-10-10T20:08:11.927" v="49" actId="700"/>
          <ac:spMkLst>
            <pc:docMk/>
            <pc:sldMk cId="2484633404" sldId="2147481064"/>
            <ac:spMk id="2" creationId="{450BA3B4-1B38-BF22-24BD-B7DED3AE26FE}"/>
          </ac:spMkLst>
        </pc:spChg>
        <pc:spChg chg="del mod ord">
          <ac:chgData name="David VACHALA" userId="76d02b97-1bbd-456c-868a-7dcf11490085" providerId="ADAL" clId="{6F22FB05-847C-4955-BB77-E977FB929C10}" dt="2023-10-10T20:08:11.927" v="49" actId="700"/>
          <ac:spMkLst>
            <pc:docMk/>
            <pc:sldMk cId="2484633404" sldId="2147481064"/>
            <ac:spMk id="3" creationId="{ECBE3E27-F296-267A-6A33-C383B79FB5B7}"/>
          </ac:spMkLst>
        </pc:spChg>
        <pc:spChg chg="del mod ord">
          <ac:chgData name="David VACHALA" userId="76d02b97-1bbd-456c-868a-7dcf11490085" providerId="ADAL" clId="{6F22FB05-847C-4955-BB77-E977FB929C10}" dt="2023-10-10T20:08:11.927" v="49" actId="700"/>
          <ac:spMkLst>
            <pc:docMk/>
            <pc:sldMk cId="2484633404" sldId="2147481064"/>
            <ac:spMk id="4" creationId="{7D9AEC84-3060-56E8-9811-D5FFF9D388E0}"/>
          </ac:spMkLst>
        </pc:spChg>
        <pc:spChg chg="mod ord">
          <ac:chgData name="David VACHALA" userId="76d02b97-1bbd-456c-868a-7dcf11490085" providerId="ADAL" clId="{6F22FB05-847C-4955-BB77-E977FB929C10}" dt="2023-10-10T20:08:11.927" v="49" actId="700"/>
          <ac:spMkLst>
            <pc:docMk/>
            <pc:sldMk cId="2484633404" sldId="2147481064"/>
            <ac:spMk id="5" creationId="{89D69BFF-1ABB-A2DA-9688-A326AF84735F}"/>
          </ac:spMkLst>
        </pc:spChg>
        <pc:spChg chg="add mod ord">
          <ac:chgData name="David VACHALA" userId="76d02b97-1bbd-456c-868a-7dcf11490085" providerId="ADAL" clId="{6F22FB05-847C-4955-BB77-E977FB929C10}" dt="2023-10-10T20:08:15.204" v="54" actId="20577"/>
          <ac:spMkLst>
            <pc:docMk/>
            <pc:sldMk cId="2484633404" sldId="2147481064"/>
            <ac:spMk id="6" creationId="{64912E42-E6E3-6F7D-2D90-12ECC3C371C0}"/>
          </ac:spMkLst>
        </pc:spChg>
        <pc:spChg chg="add mod ord">
          <ac:chgData name="David VACHALA" userId="76d02b97-1bbd-456c-868a-7dcf11490085" providerId="ADAL" clId="{6F22FB05-847C-4955-BB77-E977FB929C10}" dt="2023-10-10T20:08:11.927" v="49" actId="700"/>
          <ac:spMkLst>
            <pc:docMk/>
            <pc:sldMk cId="2484633404" sldId="2147481064"/>
            <ac:spMk id="7" creationId="{03BDF96F-D95F-0ED7-5925-ABEE4E02DF88}"/>
          </ac:spMkLst>
        </pc:spChg>
      </pc:sldChg>
      <pc:sldChg chg="addSp modSp add mod">
        <pc:chgData name="David VACHALA" userId="76d02b97-1bbd-456c-868a-7dcf11490085" providerId="ADAL" clId="{6F22FB05-847C-4955-BB77-E977FB929C10}" dt="2023-10-23T15:27:52.048" v="367" actId="1076"/>
        <pc:sldMkLst>
          <pc:docMk/>
          <pc:sldMk cId="821017781" sldId="2147481065"/>
        </pc:sldMkLst>
        <pc:spChg chg="mod">
          <ac:chgData name="David VACHALA" userId="76d02b97-1bbd-456c-868a-7dcf11490085" providerId="ADAL" clId="{6F22FB05-847C-4955-BB77-E977FB929C10}" dt="2023-10-23T15:24:52.244" v="306" actId="20577"/>
          <ac:spMkLst>
            <pc:docMk/>
            <pc:sldMk cId="821017781" sldId="2147481065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3T15:26:56.060" v="358" actId="20577"/>
          <ac:spMkLst>
            <pc:docMk/>
            <pc:sldMk cId="821017781" sldId="2147481065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3T15:27:49.066" v="366" actId="1076"/>
          <ac:spMkLst>
            <pc:docMk/>
            <pc:sldMk cId="821017781" sldId="2147481065"/>
            <ac:spMk id="6" creationId="{610BC5DE-D553-C191-7DC5-058C67E30193}"/>
          </ac:spMkLst>
        </pc:spChg>
        <pc:spChg chg="add mod">
          <ac:chgData name="David VACHALA" userId="76d02b97-1bbd-456c-868a-7dcf11490085" providerId="ADAL" clId="{6F22FB05-847C-4955-BB77-E977FB929C10}" dt="2023-10-23T15:27:52.048" v="367" actId="1076"/>
          <ac:spMkLst>
            <pc:docMk/>
            <pc:sldMk cId="821017781" sldId="2147481065"/>
            <ac:spMk id="8" creationId="{A5CAC6B9-390E-7523-2FA4-E356805F71B3}"/>
          </ac:spMkLst>
        </pc:spChg>
        <pc:picChg chg="add mod">
          <ac:chgData name="David VACHALA" userId="76d02b97-1bbd-456c-868a-7dcf11490085" providerId="ADAL" clId="{6F22FB05-847C-4955-BB77-E977FB929C10}" dt="2023-10-23T15:27:46.951" v="365" actId="14100"/>
          <ac:picMkLst>
            <pc:docMk/>
            <pc:sldMk cId="821017781" sldId="2147481065"/>
            <ac:picMk id="3074" creationId="{21ACAEED-E510-07AD-F976-0C8921E9EDC7}"/>
          </ac:picMkLst>
        </pc:picChg>
      </pc:sldChg>
      <pc:sldChg chg="addSp modSp add mod">
        <pc:chgData name="David VACHALA" userId="76d02b97-1bbd-456c-868a-7dcf11490085" providerId="ADAL" clId="{6F22FB05-847C-4955-BB77-E977FB929C10}" dt="2023-10-25T11:16:02.093" v="986" actId="27636"/>
        <pc:sldMkLst>
          <pc:docMk/>
          <pc:sldMk cId="401204542" sldId="2147481066"/>
        </pc:sldMkLst>
        <pc:spChg chg="mod">
          <ac:chgData name="David VACHALA" userId="76d02b97-1bbd-456c-868a-7dcf11490085" providerId="ADAL" clId="{6F22FB05-847C-4955-BB77-E977FB929C10}" dt="2023-10-23T15:32:49.566" v="378" actId="20577"/>
          <ac:spMkLst>
            <pc:docMk/>
            <pc:sldMk cId="401204542" sldId="2147481066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5T11:16:02.093" v="986" actId="27636"/>
          <ac:spMkLst>
            <pc:docMk/>
            <pc:sldMk cId="401204542" sldId="2147481066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3T15:40:26.323" v="540" actId="14100"/>
          <ac:spMkLst>
            <pc:docMk/>
            <pc:sldMk cId="401204542" sldId="2147481066"/>
            <ac:spMk id="6" creationId="{6EF24530-6300-0ECF-E5DB-DF78E7C133A5}"/>
          </ac:spMkLst>
        </pc:spChg>
        <pc:picChg chg="add mod">
          <ac:chgData name="David VACHALA" userId="76d02b97-1bbd-456c-868a-7dcf11490085" providerId="ADAL" clId="{6F22FB05-847C-4955-BB77-E977FB929C10}" dt="2023-10-23T15:32:29.774" v="370" actId="1076"/>
          <ac:picMkLst>
            <pc:docMk/>
            <pc:sldMk cId="401204542" sldId="2147481066"/>
            <ac:picMk id="4098" creationId="{2607B842-0050-853A-00D7-D93522971951}"/>
          </ac:picMkLst>
        </pc:picChg>
      </pc:sldChg>
      <pc:sldChg chg="addSp modSp add mod">
        <pc:chgData name="David VACHALA" userId="76d02b97-1bbd-456c-868a-7dcf11490085" providerId="ADAL" clId="{6F22FB05-847C-4955-BB77-E977FB929C10}" dt="2023-10-25T11:10:33.597" v="940" actId="1076"/>
        <pc:sldMkLst>
          <pc:docMk/>
          <pc:sldMk cId="3740556922" sldId="2147481067"/>
        </pc:sldMkLst>
        <pc:spChg chg="mod">
          <ac:chgData name="David VACHALA" userId="76d02b97-1bbd-456c-868a-7dcf11490085" providerId="ADAL" clId="{6F22FB05-847C-4955-BB77-E977FB929C10}" dt="2023-10-23T15:45:45.289" v="633"/>
          <ac:spMkLst>
            <pc:docMk/>
            <pc:sldMk cId="3740556922" sldId="2147481067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3T15:46:05.123" v="638" actId="20577"/>
          <ac:spMkLst>
            <pc:docMk/>
            <pc:sldMk cId="3740556922" sldId="2147481067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5T11:10:33.597" v="940" actId="1076"/>
          <ac:spMkLst>
            <pc:docMk/>
            <pc:sldMk cId="3740556922" sldId="2147481067"/>
            <ac:spMk id="6" creationId="{D05D44B5-6E76-4CAE-E480-34BE04564387}"/>
          </ac:spMkLst>
        </pc:spChg>
        <pc:picChg chg="add mod">
          <ac:chgData name="David VACHALA" userId="76d02b97-1bbd-456c-868a-7dcf11490085" providerId="ADAL" clId="{6F22FB05-847C-4955-BB77-E977FB929C10}" dt="2023-10-23T15:45:47.075" v="634" actId="1076"/>
          <ac:picMkLst>
            <pc:docMk/>
            <pc:sldMk cId="3740556922" sldId="2147481067"/>
            <ac:picMk id="5122" creationId="{50454F2A-8962-8A94-BE01-3E44B82E34E9}"/>
          </ac:picMkLst>
        </pc:picChg>
      </pc:sldChg>
      <pc:sldChg chg="addSp modSp add mod">
        <pc:chgData name="David VACHALA" userId="76d02b97-1bbd-456c-868a-7dcf11490085" providerId="ADAL" clId="{6F22FB05-847C-4955-BB77-E977FB929C10}" dt="2023-10-25T11:17:02.516" v="991" actId="1076"/>
        <pc:sldMkLst>
          <pc:docMk/>
          <pc:sldMk cId="952584551" sldId="2147481068"/>
        </pc:sldMkLst>
        <pc:spChg chg="mod">
          <ac:chgData name="David VACHALA" userId="76d02b97-1bbd-456c-868a-7dcf11490085" providerId="ADAL" clId="{6F22FB05-847C-4955-BB77-E977FB929C10}" dt="2023-10-23T15:14:30.007" v="230" actId="20577"/>
          <ac:spMkLst>
            <pc:docMk/>
            <pc:sldMk cId="952584551" sldId="2147481068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3T15:15:04.062" v="241" actId="20577"/>
          <ac:spMkLst>
            <pc:docMk/>
            <pc:sldMk cId="952584551" sldId="2147481068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5T11:17:02.516" v="991" actId="1076"/>
          <ac:spMkLst>
            <pc:docMk/>
            <pc:sldMk cId="952584551" sldId="2147481068"/>
            <ac:spMk id="6" creationId="{EE158496-B226-7C0B-815D-882C9B888694}"/>
          </ac:spMkLst>
        </pc:spChg>
        <pc:picChg chg="add mod">
          <ac:chgData name="David VACHALA" userId="76d02b97-1bbd-456c-868a-7dcf11490085" providerId="ADAL" clId="{6F22FB05-847C-4955-BB77-E977FB929C10}" dt="2023-10-23T15:13:27.343" v="220" actId="1076"/>
          <ac:picMkLst>
            <pc:docMk/>
            <pc:sldMk cId="952584551" sldId="2147481068"/>
            <ac:picMk id="1026" creationId="{001CB7B9-3395-04D6-F167-670AF067932A}"/>
          </ac:picMkLst>
        </pc:picChg>
      </pc:sldChg>
      <pc:sldChg chg="addSp modSp add mod">
        <pc:chgData name="David VACHALA" userId="76d02b97-1bbd-456c-868a-7dcf11490085" providerId="ADAL" clId="{6F22FB05-847C-4955-BB77-E977FB929C10}" dt="2023-10-25T11:14:20.467" v="984" actId="14100"/>
        <pc:sldMkLst>
          <pc:docMk/>
          <pc:sldMk cId="819014290" sldId="2147481069"/>
        </pc:sldMkLst>
        <pc:spChg chg="mod">
          <ac:chgData name="David VACHALA" userId="76d02b97-1bbd-456c-868a-7dcf11490085" providerId="ADAL" clId="{6F22FB05-847C-4955-BB77-E977FB929C10}" dt="2023-10-25T10:28:47.359" v="708" actId="20577"/>
          <ac:spMkLst>
            <pc:docMk/>
            <pc:sldMk cId="819014290" sldId="2147481069"/>
            <ac:spMk id="2" creationId="{3FE55BEC-4279-6C61-6507-2C1077063116}"/>
          </ac:spMkLst>
        </pc:spChg>
        <pc:spChg chg="mod">
          <ac:chgData name="David VACHALA" userId="76d02b97-1bbd-456c-868a-7dcf11490085" providerId="ADAL" clId="{6F22FB05-847C-4955-BB77-E977FB929C10}" dt="2023-10-23T15:50:23.599" v="665"/>
          <ac:spMkLst>
            <pc:docMk/>
            <pc:sldMk cId="819014290" sldId="2147481069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5T11:14:20.467" v="984" actId="14100"/>
          <ac:spMkLst>
            <pc:docMk/>
            <pc:sldMk cId="819014290" sldId="2147481069"/>
            <ac:spMk id="6" creationId="{2D431761-581D-61B4-2EB2-2E5C5291C95F}"/>
          </ac:spMkLst>
        </pc:spChg>
        <pc:picChg chg="add mod">
          <ac:chgData name="David VACHALA" userId="76d02b97-1bbd-456c-868a-7dcf11490085" providerId="ADAL" clId="{6F22FB05-847C-4955-BB77-E977FB929C10}" dt="2023-10-23T15:49:11.550" v="654" actId="14100"/>
          <ac:picMkLst>
            <pc:docMk/>
            <pc:sldMk cId="819014290" sldId="2147481069"/>
            <ac:picMk id="6146" creationId="{1BB58C01-F2A1-FCF2-2884-86BE5E6A5400}"/>
          </ac:picMkLst>
        </pc:picChg>
        <pc:picChg chg="add mod">
          <ac:chgData name="David VACHALA" userId="76d02b97-1bbd-456c-868a-7dcf11490085" providerId="ADAL" clId="{6F22FB05-847C-4955-BB77-E977FB929C10}" dt="2023-10-23T15:49:05.454" v="653" actId="1076"/>
          <ac:picMkLst>
            <pc:docMk/>
            <pc:sldMk cId="819014290" sldId="2147481069"/>
            <ac:picMk id="6148" creationId="{ABDAF13C-22A6-04E2-FEAB-B67169EDF1E3}"/>
          </ac:picMkLst>
        </pc:picChg>
      </pc:sldChg>
      <pc:sldChg chg="modSp add mod ord">
        <pc:chgData name="David VACHALA" userId="76d02b97-1bbd-456c-868a-7dcf11490085" providerId="ADAL" clId="{6F22FB05-847C-4955-BB77-E977FB929C10}" dt="2023-10-25T10:29:13.191" v="718" actId="20577"/>
        <pc:sldMkLst>
          <pc:docMk/>
          <pc:sldMk cId="1260628372" sldId="2147481070"/>
        </pc:sldMkLst>
        <pc:spChg chg="mod">
          <ac:chgData name="David VACHALA" userId="76d02b97-1bbd-456c-868a-7dcf11490085" providerId="ADAL" clId="{6F22FB05-847C-4955-BB77-E977FB929C10}" dt="2023-10-25T10:29:13.191" v="718" actId="20577"/>
          <ac:spMkLst>
            <pc:docMk/>
            <pc:sldMk cId="1260628372" sldId="2147481070"/>
            <ac:spMk id="2" creationId="{3FE55BEC-4279-6C61-6507-2C1077063116}"/>
          </ac:spMkLst>
        </pc:spChg>
      </pc:sldChg>
      <pc:sldChg chg="addSp delSp modSp add mod">
        <pc:chgData name="David VACHALA" userId="76d02b97-1bbd-456c-868a-7dcf11490085" providerId="ADAL" clId="{6F22FB05-847C-4955-BB77-E977FB929C10}" dt="2023-10-25T11:06:04.424" v="938" actId="20577"/>
        <pc:sldMkLst>
          <pc:docMk/>
          <pc:sldMk cId="716331244" sldId="2147481071"/>
        </pc:sldMkLst>
        <pc:spChg chg="mod">
          <ac:chgData name="David VACHALA" userId="76d02b97-1bbd-456c-868a-7dcf11490085" providerId="ADAL" clId="{6F22FB05-847C-4955-BB77-E977FB929C10}" dt="2023-10-25T11:06:04.424" v="938" actId="20577"/>
          <ac:spMkLst>
            <pc:docMk/>
            <pc:sldMk cId="716331244" sldId="2147481071"/>
            <ac:spMk id="2" creationId="{3FE55BEC-4279-6C61-6507-2C1077063116}"/>
          </ac:spMkLst>
        </pc:spChg>
        <pc:spChg chg="del">
          <ac:chgData name="David VACHALA" userId="76d02b97-1bbd-456c-868a-7dcf11490085" providerId="ADAL" clId="{6F22FB05-847C-4955-BB77-E977FB929C10}" dt="2023-10-25T10:36:42.394" v="842" actId="478"/>
          <ac:spMkLst>
            <pc:docMk/>
            <pc:sldMk cId="716331244" sldId="2147481071"/>
            <ac:spMk id="3" creationId="{A0ABDFDD-7F5A-E306-B6C5-6E639CCCFC26}"/>
          </ac:spMkLst>
        </pc:spChg>
        <pc:spChg chg="add mod">
          <ac:chgData name="David VACHALA" userId="76d02b97-1bbd-456c-868a-7dcf11490085" providerId="ADAL" clId="{6F22FB05-847C-4955-BB77-E977FB929C10}" dt="2023-10-25T10:59:12.203" v="930" actId="14100"/>
          <ac:spMkLst>
            <pc:docMk/>
            <pc:sldMk cId="716331244" sldId="2147481071"/>
            <ac:spMk id="9" creationId="{AD6052D3-6BF3-D727-F6B3-69017FB0D9E9}"/>
          </ac:spMkLst>
        </pc:spChg>
        <pc:picChg chg="add mod">
          <ac:chgData name="David VACHALA" userId="76d02b97-1bbd-456c-868a-7dcf11490085" providerId="ADAL" clId="{6F22FB05-847C-4955-BB77-E977FB929C10}" dt="2023-10-25T10:36:49.607" v="847" actId="1076"/>
          <ac:picMkLst>
            <pc:docMk/>
            <pc:sldMk cId="716331244" sldId="2147481071"/>
            <ac:picMk id="6" creationId="{AB589FC9-A9EE-EF4D-109D-E0E8EBA8C836}"/>
          </ac:picMkLst>
        </pc:picChg>
        <pc:picChg chg="add mod">
          <ac:chgData name="David VACHALA" userId="76d02b97-1bbd-456c-868a-7dcf11490085" providerId="ADAL" clId="{6F22FB05-847C-4955-BB77-E977FB929C10}" dt="2023-10-25T10:58:42.148" v="924" actId="1076"/>
          <ac:picMkLst>
            <pc:docMk/>
            <pc:sldMk cId="716331244" sldId="2147481071"/>
            <ac:picMk id="8" creationId="{A3FA09B9-96C7-1A4B-424A-010431E91303}"/>
          </ac:picMkLst>
        </pc:picChg>
      </pc:sldChg>
      <pc:sldChg chg="add del">
        <pc:chgData name="David VACHALA" userId="76d02b97-1bbd-456c-868a-7dcf11490085" providerId="ADAL" clId="{6F22FB05-847C-4955-BB77-E977FB929C10}" dt="2023-10-25T10:29:16.365" v="719" actId="2696"/>
        <pc:sldMkLst>
          <pc:docMk/>
          <pc:sldMk cId="3704450470" sldId="2147481071"/>
        </pc:sldMkLst>
      </pc:sldChg>
      <pc:sldChg chg="addSp delSp modSp add del mod ord">
        <pc:chgData name="David VACHALA" userId="76d02b97-1bbd-456c-868a-7dcf11490085" providerId="ADAL" clId="{6F22FB05-847C-4955-BB77-E977FB929C10}" dt="2023-10-25T11:49:30.585" v="992" actId="47"/>
        <pc:sldMkLst>
          <pc:docMk/>
          <pc:sldMk cId="641753860" sldId="2147481072"/>
        </pc:sldMkLst>
        <pc:spChg chg="mod">
          <ac:chgData name="David VACHALA" userId="76d02b97-1bbd-456c-868a-7dcf11490085" providerId="ADAL" clId="{6F22FB05-847C-4955-BB77-E977FB929C10}" dt="2023-10-25T10:40:42.567" v="896" actId="27636"/>
          <ac:spMkLst>
            <pc:docMk/>
            <pc:sldMk cId="641753860" sldId="2147481072"/>
            <ac:spMk id="2" creationId="{3FE55BEC-4279-6C61-6507-2C1077063116}"/>
          </ac:spMkLst>
        </pc:spChg>
        <pc:spChg chg="del">
          <ac:chgData name="David VACHALA" userId="76d02b97-1bbd-456c-868a-7dcf11490085" providerId="ADAL" clId="{6F22FB05-847C-4955-BB77-E977FB929C10}" dt="2023-10-25T10:39:31.458" v="881" actId="478"/>
          <ac:spMkLst>
            <pc:docMk/>
            <pc:sldMk cId="641753860" sldId="2147481072"/>
            <ac:spMk id="3" creationId="{A0ABDFDD-7F5A-E306-B6C5-6E639CCCFC26}"/>
          </ac:spMkLst>
        </pc:spChg>
        <pc:picChg chg="add mod">
          <ac:chgData name="David VACHALA" userId="76d02b97-1bbd-456c-868a-7dcf11490085" providerId="ADAL" clId="{6F22FB05-847C-4955-BB77-E977FB929C10}" dt="2023-10-25T10:40:55.082" v="899" actId="14100"/>
          <ac:picMkLst>
            <pc:docMk/>
            <pc:sldMk cId="641753860" sldId="2147481072"/>
            <ac:picMk id="6" creationId="{DC8B6917-E3C2-2539-F0E0-542297119867}"/>
          </ac:picMkLst>
        </pc:picChg>
        <pc:picChg chg="add mod">
          <ac:chgData name="David VACHALA" userId="76d02b97-1bbd-456c-868a-7dcf11490085" providerId="ADAL" clId="{6F22FB05-847C-4955-BB77-E977FB929C10}" dt="2023-10-25T10:45:31.677" v="910" actId="1076"/>
          <ac:picMkLst>
            <pc:docMk/>
            <pc:sldMk cId="641753860" sldId="2147481072"/>
            <ac:picMk id="8" creationId="{D5C06873-0C67-FFD9-BC36-76B18F26FCC1}"/>
          </ac:picMkLst>
        </pc:picChg>
        <pc:picChg chg="add del mod">
          <ac:chgData name="David VACHALA" userId="76d02b97-1bbd-456c-868a-7dcf11490085" providerId="ADAL" clId="{6F22FB05-847C-4955-BB77-E977FB929C10}" dt="2023-10-25T10:45:52.492" v="918"/>
          <ac:picMkLst>
            <pc:docMk/>
            <pc:sldMk cId="641753860" sldId="2147481072"/>
            <ac:picMk id="7170" creationId="{94C3769B-DF43-D825-F380-5FD6FF5F4707}"/>
          </ac:picMkLst>
        </pc:picChg>
      </pc:sldChg>
      <pc:sldChg chg="add del">
        <pc:chgData name="David VACHALA" userId="76d02b97-1bbd-456c-868a-7dcf11490085" providerId="ADAL" clId="{6F22FB05-847C-4955-BB77-E977FB929C10}" dt="2023-10-25T10:29:16.365" v="719" actId="2696"/>
        <pc:sldMkLst>
          <pc:docMk/>
          <pc:sldMk cId="3094494137" sldId="2147481072"/>
        </pc:sldMkLst>
      </pc:sldChg>
      <pc:sldChg chg="addSp delSp modSp new mod">
        <pc:chgData name="David VACHALA" userId="76d02b97-1bbd-456c-868a-7dcf11490085" providerId="ADAL" clId="{6F22FB05-847C-4955-BB77-E977FB929C10}" dt="2023-10-25T10:35:26.093" v="841" actId="478"/>
        <pc:sldMkLst>
          <pc:docMk/>
          <pc:sldMk cId="150610004" sldId="2147481073"/>
        </pc:sldMkLst>
        <pc:spChg chg="mod">
          <ac:chgData name="David VACHALA" userId="76d02b97-1bbd-456c-868a-7dcf11490085" providerId="ADAL" clId="{6F22FB05-847C-4955-BB77-E977FB929C10}" dt="2023-10-25T10:34:46.866" v="831" actId="20577"/>
          <ac:spMkLst>
            <pc:docMk/>
            <pc:sldMk cId="150610004" sldId="2147481073"/>
            <ac:spMk id="2" creationId="{83C2C587-033B-A87F-10D9-2E2F68854AE1}"/>
          </ac:spMkLst>
        </pc:spChg>
        <pc:spChg chg="del">
          <ac:chgData name="David VACHALA" userId="76d02b97-1bbd-456c-868a-7dcf11490085" providerId="ADAL" clId="{6F22FB05-847C-4955-BB77-E977FB929C10}" dt="2023-10-25T10:34:49.577" v="832" actId="22"/>
          <ac:spMkLst>
            <pc:docMk/>
            <pc:sldMk cId="150610004" sldId="2147481073"/>
            <ac:spMk id="3" creationId="{09A1F967-726F-2B77-0214-4D6E6C273D61}"/>
          </ac:spMkLst>
        </pc:spChg>
        <pc:spChg chg="add del mod">
          <ac:chgData name="David VACHALA" userId="76d02b97-1bbd-456c-868a-7dcf11490085" providerId="ADAL" clId="{6F22FB05-847C-4955-BB77-E977FB929C10}" dt="2023-10-25T10:35:26.093" v="841" actId="478"/>
          <ac:spMkLst>
            <pc:docMk/>
            <pc:sldMk cId="150610004" sldId="2147481073"/>
            <ac:spMk id="8" creationId="{861B00A4-8185-3A9C-C974-99328E12D391}"/>
          </ac:spMkLst>
        </pc:spChg>
        <pc:picChg chg="add del mod ord">
          <ac:chgData name="David VACHALA" userId="76d02b97-1bbd-456c-868a-7dcf11490085" providerId="ADAL" clId="{6F22FB05-847C-4955-BB77-E977FB929C10}" dt="2023-10-25T10:35:17.537" v="836" actId="478"/>
          <ac:picMkLst>
            <pc:docMk/>
            <pc:sldMk cId="150610004" sldId="2147481073"/>
            <ac:picMk id="6" creationId="{73014D45-5893-9F6E-9C00-5EADC493EE2F}"/>
          </ac:picMkLst>
        </pc:picChg>
        <pc:picChg chg="add mod">
          <ac:chgData name="David VACHALA" userId="76d02b97-1bbd-456c-868a-7dcf11490085" providerId="ADAL" clId="{6F22FB05-847C-4955-BB77-E977FB929C10}" dt="2023-10-25T10:35:23.990" v="840" actId="14100"/>
          <ac:picMkLst>
            <pc:docMk/>
            <pc:sldMk cId="150610004" sldId="2147481073"/>
            <ac:picMk id="10" creationId="{5B3098F4-793A-88C1-E1ED-913266C5EC0D}"/>
          </ac:picMkLst>
        </pc:picChg>
      </pc:sldChg>
      <pc:sldMasterChg chg="delSldLayout">
        <pc:chgData name="David VACHALA" userId="76d02b97-1bbd-456c-868a-7dcf11490085" providerId="ADAL" clId="{6F22FB05-847C-4955-BB77-E977FB929C10}" dt="2023-10-10T20:07:53.884" v="43" actId="47"/>
        <pc:sldMasterMkLst>
          <pc:docMk/>
          <pc:sldMasterMk cId="2885650283" sldId="2147483648"/>
        </pc:sldMasterMkLst>
        <pc:sldLayoutChg chg="del">
          <pc:chgData name="David VACHALA" userId="76d02b97-1bbd-456c-868a-7dcf11490085" providerId="ADAL" clId="{6F22FB05-847C-4955-BB77-E977FB929C10}" dt="2023-10-10T20:07:53.884" v="43" actId="47"/>
          <pc:sldLayoutMkLst>
            <pc:docMk/>
            <pc:sldMasterMk cId="2885650283" sldId="2147483648"/>
            <pc:sldLayoutMk cId="2270330908" sldId="2147483684"/>
          </pc:sldLayoutMkLst>
        </pc:sldLayoutChg>
        <pc:sldLayoutChg chg="del">
          <pc:chgData name="David VACHALA" userId="76d02b97-1bbd-456c-868a-7dcf11490085" providerId="ADAL" clId="{6F22FB05-847C-4955-BB77-E977FB929C10}" dt="2023-10-10T20:07:52.376" v="40" actId="47"/>
          <pc:sldLayoutMkLst>
            <pc:docMk/>
            <pc:sldMasterMk cId="2885650283" sldId="2147483648"/>
            <pc:sldLayoutMk cId="2718285046" sldId="2147483685"/>
          </pc:sldLayoutMkLst>
        </pc:sldLayoutChg>
      </pc:sldMasterChg>
      <pc:sldMasterChg chg="del delSldLayout">
        <pc:chgData name="David VACHALA" userId="76d02b97-1bbd-456c-868a-7dcf11490085" providerId="ADAL" clId="{6F22FB05-847C-4955-BB77-E977FB929C10}" dt="2023-10-10T20:08:40.083" v="63" actId="2696"/>
        <pc:sldMasterMkLst>
          <pc:docMk/>
          <pc:sldMasterMk cId="4176872137" sldId="2147483667"/>
        </pc:sldMasterMkLst>
        <pc:sldLayoutChg chg="del">
          <pc:chgData name="David VACHALA" userId="76d02b97-1bbd-456c-868a-7dcf11490085" providerId="ADAL" clId="{6F22FB05-847C-4955-BB77-E977FB929C10}" dt="2023-10-10T20:08:40.067" v="59" actId="2696"/>
          <pc:sldLayoutMkLst>
            <pc:docMk/>
            <pc:sldMasterMk cId="4176872137" sldId="2147483667"/>
            <pc:sldLayoutMk cId="3565019726" sldId="2147483668"/>
          </pc:sldLayoutMkLst>
        </pc:sldLayoutChg>
        <pc:sldLayoutChg chg="del">
          <pc:chgData name="David VACHALA" userId="76d02b97-1bbd-456c-868a-7dcf11490085" providerId="ADAL" clId="{6F22FB05-847C-4955-BB77-E977FB929C10}" dt="2023-10-10T20:08:40.071" v="60" actId="2696"/>
          <pc:sldLayoutMkLst>
            <pc:docMk/>
            <pc:sldMasterMk cId="4176872137" sldId="2147483667"/>
            <pc:sldLayoutMk cId="1363371636" sldId="2147483669"/>
          </pc:sldLayoutMkLst>
        </pc:sldLayoutChg>
        <pc:sldLayoutChg chg="del">
          <pc:chgData name="David VACHALA" userId="76d02b97-1bbd-456c-868a-7dcf11490085" providerId="ADAL" clId="{6F22FB05-847C-4955-BB77-E977FB929C10}" dt="2023-10-10T20:08:40.074" v="61" actId="2696"/>
          <pc:sldLayoutMkLst>
            <pc:docMk/>
            <pc:sldMasterMk cId="4176872137" sldId="2147483667"/>
            <pc:sldLayoutMk cId="2149163830" sldId="2147483670"/>
          </pc:sldLayoutMkLst>
        </pc:sldLayoutChg>
        <pc:sldLayoutChg chg="del">
          <pc:chgData name="David VACHALA" userId="76d02b97-1bbd-456c-868a-7dcf11490085" providerId="ADAL" clId="{6F22FB05-847C-4955-BB77-E977FB929C10}" dt="2023-10-10T20:08:40.076" v="62" actId="2696"/>
          <pc:sldLayoutMkLst>
            <pc:docMk/>
            <pc:sldMasterMk cId="4176872137" sldId="2147483667"/>
            <pc:sldLayoutMk cId="2287888071" sldId="2147483671"/>
          </pc:sldLayoutMkLst>
        </pc:sldLayoutChg>
      </pc:sldMasterChg>
      <pc:sldMasterChg chg="del delSldLayout">
        <pc:chgData name="David VACHALA" userId="76d02b97-1bbd-456c-868a-7dcf11490085" providerId="ADAL" clId="{6F22FB05-847C-4955-BB77-E977FB929C10}" dt="2023-10-10T20:08:24.153" v="58" actId="47"/>
        <pc:sldMasterMkLst>
          <pc:docMk/>
          <pc:sldMasterMk cId="4122753584" sldId="2147483672"/>
        </pc:sldMasterMkLst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2744584527" sldId="2147483673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1845649080" sldId="2147483674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1301463399" sldId="2147483675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2294774828" sldId="2147483676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2572405994" sldId="2147483677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2026020150" sldId="2147483678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2282594511" sldId="2147483679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3748274331" sldId="2147483680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1283728793" sldId="2147483681"/>
          </pc:sldLayoutMkLst>
        </pc:sldLayoutChg>
        <pc:sldLayoutChg chg="del">
          <pc:chgData name="David VACHALA" userId="76d02b97-1bbd-456c-868a-7dcf11490085" providerId="ADAL" clId="{6F22FB05-847C-4955-BB77-E977FB929C10}" dt="2023-10-10T20:08:24.153" v="58" actId="47"/>
          <pc:sldLayoutMkLst>
            <pc:docMk/>
            <pc:sldMasterMk cId="4122753584" sldId="2147483672"/>
            <pc:sldLayoutMk cId="3308333960" sldId="2147483682"/>
          </pc:sldLayoutMkLst>
        </pc:sldLayoutChg>
      </pc:sldMasterChg>
    </pc:docChg>
  </pc:docChgLst>
  <pc:docChgLst>
    <pc:chgData name="David VACHALA" userId="76d02b97-1bbd-456c-868a-7dcf11490085" providerId="ADAL" clId="{CBEB70E8-5342-4321-A61A-540C47E7F4B0}"/>
    <pc:docChg chg="undo redo custSel addSld delSld modSld sldOrd modSection">
      <pc:chgData name="David VACHALA" userId="76d02b97-1bbd-456c-868a-7dcf11490085" providerId="ADAL" clId="{CBEB70E8-5342-4321-A61A-540C47E7F4B0}" dt="2023-08-30T09:18:28.537" v="705" actId="14100"/>
      <pc:docMkLst>
        <pc:docMk/>
      </pc:docMkLst>
      <pc:sldChg chg="modSp mod">
        <pc:chgData name="David VACHALA" userId="76d02b97-1bbd-456c-868a-7dcf11490085" providerId="ADAL" clId="{CBEB70E8-5342-4321-A61A-540C47E7F4B0}" dt="2023-08-17T14:39:55.748" v="140"/>
        <pc:sldMkLst>
          <pc:docMk/>
          <pc:sldMk cId="3674066786" sldId="256"/>
        </pc:sldMkLst>
        <pc:spChg chg="mod">
          <ac:chgData name="David VACHALA" userId="76d02b97-1bbd-456c-868a-7dcf11490085" providerId="ADAL" clId="{CBEB70E8-5342-4321-A61A-540C47E7F4B0}" dt="2023-08-17T14:39:55.748" v="140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CBEB70E8-5342-4321-A61A-540C47E7F4B0}" dt="2023-08-17T14:39:05.077" v="124" actId="20577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CBEB70E8-5342-4321-A61A-540C47E7F4B0}" dt="2023-08-17T14:39:18.532" v="133" actId="20577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CBEB70E8-5342-4321-A61A-540C47E7F4B0}" dt="2023-08-17T14:38:32.975" v="117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76d02b97-1bbd-456c-868a-7dcf11490085" providerId="ADAL" clId="{CBEB70E8-5342-4321-A61A-540C47E7F4B0}" dt="2023-08-17T14:29:30.464" v="66" actId="20577"/>
        <pc:sldMkLst>
          <pc:docMk/>
          <pc:sldMk cId="409723674" sldId="259"/>
        </pc:sldMkLst>
        <pc:spChg chg="mod">
          <ac:chgData name="David VACHALA" userId="76d02b97-1bbd-456c-868a-7dcf11490085" providerId="ADAL" clId="{CBEB70E8-5342-4321-A61A-540C47E7F4B0}" dt="2023-08-17T14:29:30.464" v="66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CBEB70E8-5342-4321-A61A-540C47E7F4B0}" dt="2023-08-17T14:38:13.491" v="115"/>
        <pc:sldMkLst>
          <pc:docMk/>
          <pc:sldMk cId="1743216632" sldId="261"/>
        </pc:sldMkLst>
        <pc:spChg chg="mod">
          <ac:chgData name="David VACHALA" userId="76d02b97-1bbd-456c-868a-7dcf11490085" providerId="ADAL" clId="{CBEB70E8-5342-4321-A61A-540C47E7F4B0}" dt="2023-08-17T14:28:16.868" v="9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CBEB70E8-5342-4321-A61A-540C47E7F4B0}" dt="2023-08-17T14:32:16.058" v="92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76d02b97-1bbd-456c-868a-7dcf11490085" providerId="ADAL" clId="{CBEB70E8-5342-4321-A61A-540C47E7F4B0}" dt="2023-08-17T14:37:53.666" v="112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CBEB70E8-5342-4321-A61A-540C47E7F4B0}" dt="2023-08-17T14:32:33.512" v="95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CBEB70E8-5342-4321-A61A-540C47E7F4B0}" dt="2023-08-17T14:37:12.152" v="9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CBEB70E8-5342-4321-A61A-540C47E7F4B0}" dt="2023-08-17T14:38:13.491" v="115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CBEB70E8-5342-4321-A61A-540C47E7F4B0}" dt="2023-08-17T14:38:00.352" v="113"/>
          <ac:picMkLst>
            <pc:docMk/>
            <pc:sldMk cId="1743216632" sldId="261"/>
            <ac:picMk id="76" creationId="{C329057C-A703-4234-8C36-15BC675BA225}"/>
          </ac:picMkLst>
        </pc:picChg>
      </pc:sldChg>
      <pc:sldChg chg="del">
        <pc:chgData name="David VACHALA" userId="76d02b97-1bbd-456c-868a-7dcf11490085" providerId="ADAL" clId="{CBEB70E8-5342-4321-A61A-540C47E7F4B0}" dt="2023-08-17T14:29:08.563" v="48" actId="47"/>
        <pc:sldMkLst>
          <pc:docMk/>
          <pc:sldMk cId="1796155887" sldId="275"/>
        </pc:sldMkLst>
      </pc:sldChg>
      <pc:sldChg chg="del">
        <pc:chgData name="David VACHALA" userId="76d02b97-1bbd-456c-868a-7dcf11490085" providerId="ADAL" clId="{CBEB70E8-5342-4321-A61A-540C47E7F4B0}" dt="2023-08-17T14:29:56.840" v="80" actId="47"/>
        <pc:sldMkLst>
          <pc:docMk/>
          <pc:sldMk cId="615522492" sldId="327"/>
        </pc:sldMkLst>
      </pc:sldChg>
      <pc:sldChg chg="del">
        <pc:chgData name="David VACHALA" userId="76d02b97-1bbd-456c-868a-7dcf11490085" providerId="ADAL" clId="{CBEB70E8-5342-4321-A61A-540C47E7F4B0}" dt="2023-08-17T14:28:58.673" v="41" actId="47"/>
        <pc:sldMkLst>
          <pc:docMk/>
          <pc:sldMk cId="2524669051" sldId="478"/>
        </pc:sldMkLst>
      </pc:sldChg>
      <pc:sldChg chg="del">
        <pc:chgData name="David VACHALA" userId="76d02b97-1bbd-456c-868a-7dcf11490085" providerId="ADAL" clId="{CBEB70E8-5342-4321-A61A-540C47E7F4B0}" dt="2023-08-17T14:29:00.747" v="42" actId="47"/>
        <pc:sldMkLst>
          <pc:docMk/>
          <pc:sldMk cId="412135555" sldId="479"/>
        </pc:sldMkLst>
      </pc:sldChg>
      <pc:sldChg chg="del">
        <pc:chgData name="David VACHALA" userId="76d02b97-1bbd-456c-868a-7dcf11490085" providerId="ADAL" clId="{CBEB70E8-5342-4321-A61A-540C47E7F4B0}" dt="2023-08-17T14:29:02.585" v="43" actId="47"/>
        <pc:sldMkLst>
          <pc:docMk/>
          <pc:sldMk cId="422321190" sldId="480"/>
        </pc:sldMkLst>
      </pc:sldChg>
      <pc:sldChg chg="del">
        <pc:chgData name="David VACHALA" userId="76d02b97-1bbd-456c-868a-7dcf11490085" providerId="ADAL" clId="{CBEB70E8-5342-4321-A61A-540C47E7F4B0}" dt="2023-08-17T14:29:02.920" v="44" actId="47"/>
        <pc:sldMkLst>
          <pc:docMk/>
          <pc:sldMk cId="351035932" sldId="481"/>
        </pc:sldMkLst>
      </pc:sldChg>
      <pc:sldChg chg="del">
        <pc:chgData name="David VACHALA" userId="76d02b97-1bbd-456c-868a-7dcf11490085" providerId="ADAL" clId="{CBEB70E8-5342-4321-A61A-540C47E7F4B0}" dt="2023-08-17T14:29:08.970" v="49" actId="47"/>
        <pc:sldMkLst>
          <pc:docMk/>
          <pc:sldMk cId="1600892711" sldId="482"/>
        </pc:sldMkLst>
      </pc:sldChg>
      <pc:sldChg chg="del">
        <pc:chgData name="David VACHALA" userId="76d02b97-1bbd-456c-868a-7dcf11490085" providerId="ADAL" clId="{CBEB70E8-5342-4321-A61A-540C47E7F4B0}" dt="2023-08-17T14:29:10.509" v="50" actId="47"/>
        <pc:sldMkLst>
          <pc:docMk/>
          <pc:sldMk cId="472945801" sldId="483"/>
        </pc:sldMkLst>
      </pc:sldChg>
      <pc:sldChg chg="del">
        <pc:chgData name="David VACHALA" userId="76d02b97-1bbd-456c-868a-7dcf11490085" providerId="ADAL" clId="{CBEB70E8-5342-4321-A61A-540C47E7F4B0}" dt="2023-08-17T14:29:11.547" v="51" actId="47"/>
        <pc:sldMkLst>
          <pc:docMk/>
          <pc:sldMk cId="2877237364" sldId="484"/>
        </pc:sldMkLst>
      </pc:sldChg>
      <pc:sldChg chg="del">
        <pc:chgData name="David VACHALA" userId="76d02b97-1bbd-456c-868a-7dcf11490085" providerId="ADAL" clId="{CBEB70E8-5342-4321-A61A-540C47E7F4B0}" dt="2023-08-17T14:29:08.160" v="47" actId="47"/>
        <pc:sldMkLst>
          <pc:docMk/>
          <pc:sldMk cId="878597769" sldId="485"/>
        </pc:sldMkLst>
      </pc:sldChg>
      <pc:sldChg chg="modSp mod">
        <pc:chgData name="David VACHALA" userId="76d02b97-1bbd-456c-868a-7dcf11490085" providerId="ADAL" clId="{CBEB70E8-5342-4321-A61A-540C47E7F4B0}" dt="2023-08-17T14:42:01.027" v="160" actId="403"/>
        <pc:sldMkLst>
          <pc:docMk/>
          <pc:sldMk cId="1200456511" sldId="486"/>
        </pc:sldMkLst>
        <pc:spChg chg="mod">
          <ac:chgData name="David VACHALA" userId="76d02b97-1bbd-456c-868a-7dcf11490085" providerId="ADAL" clId="{CBEB70E8-5342-4321-A61A-540C47E7F4B0}" dt="2023-08-17T14:41:09.703" v="152" actId="27636"/>
          <ac:spMkLst>
            <pc:docMk/>
            <pc:sldMk cId="1200456511" sldId="486"/>
            <ac:spMk id="8" creationId="{88B82E67-C906-4FA9-BD44-A226DC6C19B0}"/>
          </ac:spMkLst>
        </pc:spChg>
        <pc:spChg chg="mod">
          <ac:chgData name="David VACHALA" userId="76d02b97-1bbd-456c-868a-7dcf11490085" providerId="ADAL" clId="{CBEB70E8-5342-4321-A61A-540C47E7F4B0}" dt="2023-08-17T14:41:30.178" v="155"/>
          <ac:spMkLst>
            <pc:docMk/>
            <pc:sldMk cId="1200456511" sldId="486"/>
            <ac:spMk id="14" creationId="{6E31850A-D536-41F0-9D96-7836AAC5E502}"/>
          </ac:spMkLst>
        </pc:spChg>
        <pc:spChg chg="mod">
          <ac:chgData name="David VACHALA" userId="76d02b97-1bbd-456c-868a-7dcf11490085" providerId="ADAL" clId="{CBEB70E8-5342-4321-A61A-540C47E7F4B0}" dt="2023-08-17T14:42:01.027" v="160" actId="403"/>
          <ac:spMkLst>
            <pc:docMk/>
            <pc:sldMk cId="1200456511" sldId="486"/>
            <ac:spMk id="15" creationId="{039E4815-406A-447F-A41F-26286A4CD799}"/>
          </ac:spMkLst>
        </pc:spChg>
        <pc:picChg chg="mod">
          <ac:chgData name="David VACHALA" userId="76d02b97-1bbd-456c-868a-7dcf11490085" providerId="ADAL" clId="{CBEB70E8-5342-4321-A61A-540C47E7F4B0}" dt="2023-08-17T14:40:27.765" v="142"/>
          <ac:picMkLst>
            <pc:docMk/>
            <pc:sldMk cId="1200456511" sldId="486"/>
            <ac:picMk id="7" creationId="{B0BD3314-776A-44E8-9050-B1333A393952}"/>
          </ac:picMkLst>
        </pc:picChg>
      </pc:sldChg>
      <pc:sldChg chg="del">
        <pc:chgData name="David VACHALA" userId="76d02b97-1bbd-456c-868a-7dcf11490085" providerId="ADAL" clId="{CBEB70E8-5342-4321-A61A-540C47E7F4B0}" dt="2023-08-17T14:28:31.921" v="15" actId="47"/>
        <pc:sldMkLst>
          <pc:docMk/>
          <pc:sldMk cId="2029801302" sldId="2076138390"/>
        </pc:sldMkLst>
      </pc:sldChg>
      <pc:sldChg chg="del">
        <pc:chgData name="David VACHALA" userId="76d02b97-1bbd-456c-868a-7dcf11490085" providerId="ADAL" clId="{CBEB70E8-5342-4321-A61A-540C47E7F4B0}" dt="2023-08-17T14:28:31.098" v="11" actId="47"/>
        <pc:sldMkLst>
          <pc:docMk/>
          <pc:sldMk cId="692402689" sldId="2134805170"/>
        </pc:sldMkLst>
      </pc:sldChg>
      <pc:sldChg chg="del">
        <pc:chgData name="David VACHALA" userId="76d02b97-1bbd-456c-868a-7dcf11490085" providerId="ADAL" clId="{CBEB70E8-5342-4321-A61A-540C47E7F4B0}" dt="2023-08-17T14:28:36.113" v="22" actId="47"/>
        <pc:sldMkLst>
          <pc:docMk/>
          <pc:sldMk cId="930105299" sldId="2147479738"/>
        </pc:sldMkLst>
      </pc:sldChg>
      <pc:sldChg chg="del">
        <pc:chgData name="David VACHALA" userId="76d02b97-1bbd-456c-868a-7dcf11490085" providerId="ADAL" clId="{CBEB70E8-5342-4321-A61A-540C47E7F4B0}" dt="2023-08-17T14:28:30.890" v="10" actId="47"/>
        <pc:sldMkLst>
          <pc:docMk/>
          <pc:sldMk cId="2645887868" sldId="2147479744"/>
        </pc:sldMkLst>
      </pc:sldChg>
      <pc:sldChg chg="del">
        <pc:chgData name="David VACHALA" userId="76d02b97-1bbd-456c-868a-7dcf11490085" providerId="ADAL" clId="{CBEB70E8-5342-4321-A61A-540C47E7F4B0}" dt="2023-08-17T14:28:40.366" v="29" actId="47"/>
        <pc:sldMkLst>
          <pc:docMk/>
          <pc:sldMk cId="2694234486" sldId="2147479751"/>
        </pc:sldMkLst>
      </pc:sldChg>
      <pc:sldChg chg="del">
        <pc:chgData name="David VACHALA" userId="76d02b97-1bbd-456c-868a-7dcf11490085" providerId="ADAL" clId="{CBEB70E8-5342-4321-A61A-540C47E7F4B0}" dt="2023-08-17T14:28:34.511" v="19" actId="47"/>
        <pc:sldMkLst>
          <pc:docMk/>
          <pc:sldMk cId="3845794937" sldId="2147479758"/>
        </pc:sldMkLst>
      </pc:sldChg>
      <pc:sldChg chg="del">
        <pc:chgData name="David VACHALA" userId="76d02b97-1bbd-456c-868a-7dcf11490085" providerId="ADAL" clId="{CBEB70E8-5342-4321-A61A-540C47E7F4B0}" dt="2023-08-17T14:28:33.356" v="18" actId="47"/>
        <pc:sldMkLst>
          <pc:docMk/>
          <pc:sldMk cId="1481045983" sldId="2147479921"/>
        </pc:sldMkLst>
      </pc:sldChg>
      <pc:sldChg chg="del">
        <pc:chgData name="David VACHALA" userId="76d02b97-1bbd-456c-868a-7dcf11490085" providerId="ADAL" clId="{CBEB70E8-5342-4321-A61A-540C47E7F4B0}" dt="2023-08-17T14:28:37.309" v="26" actId="47"/>
        <pc:sldMkLst>
          <pc:docMk/>
          <pc:sldMk cId="977595210" sldId="2147480165"/>
        </pc:sldMkLst>
      </pc:sldChg>
      <pc:sldChg chg="del">
        <pc:chgData name="David VACHALA" userId="76d02b97-1bbd-456c-868a-7dcf11490085" providerId="ADAL" clId="{CBEB70E8-5342-4321-A61A-540C47E7F4B0}" dt="2023-08-17T14:28:36.521" v="24" actId="47"/>
        <pc:sldMkLst>
          <pc:docMk/>
          <pc:sldMk cId="2887744333" sldId="2147480209"/>
        </pc:sldMkLst>
      </pc:sldChg>
      <pc:sldChg chg="del">
        <pc:chgData name="David VACHALA" userId="76d02b97-1bbd-456c-868a-7dcf11490085" providerId="ADAL" clId="{CBEB70E8-5342-4321-A61A-540C47E7F4B0}" dt="2023-08-17T14:28:37" v="25" actId="47"/>
        <pc:sldMkLst>
          <pc:docMk/>
          <pc:sldMk cId="3470448380" sldId="2147480215"/>
        </pc:sldMkLst>
      </pc:sldChg>
      <pc:sldChg chg="del">
        <pc:chgData name="David VACHALA" userId="76d02b97-1bbd-456c-868a-7dcf11490085" providerId="ADAL" clId="{CBEB70E8-5342-4321-A61A-540C47E7F4B0}" dt="2023-08-17T14:28:37.759" v="27" actId="47"/>
        <pc:sldMkLst>
          <pc:docMk/>
          <pc:sldMk cId="1680697981" sldId="2147480216"/>
        </pc:sldMkLst>
      </pc:sldChg>
      <pc:sldChg chg="del">
        <pc:chgData name="David VACHALA" userId="76d02b97-1bbd-456c-868a-7dcf11490085" providerId="ADAL" clId="{CBEB70E8-5342-4321-A61A-540C47E7F4B0}" dt="2023-08-17T14:28:34.982" v="20" actId="47"/>
        <pc:sldMkLst>
          <pc:docMk/>
          <pc:sldMk cId="2431052329" sldId="2147480217"/>
        </pc:sldMkLst>
      </pc:sldChg>
      <pc:sldChg chg="del">
        <pc:chgData name="David VACHALA" userId="76d02b97-1bbd-456c-868a-7dcf11490085" providerId="ADAL" clId="{CBEB70E8-5342-4321-A61A-540C47E7F4B0}" dt="2023-08-17T14:28:35.213" v="21" actId="47"/>
        <pc:sldMkLst>
          <pc:docMk/>
          <pc:sldMk cId="1617770723" sldId="2147480218"/>
        </pc:sldMkLst>
      </pc:sldChg>
      <pc:sldChg chg="del">
        <pc:chgData name="David VACHALA" userId="76d02b97-1bbd-456c-868a-7dcf11490085" providerId="ADAL" clId="{CBEB70E8-5342-4321-A61A-540C47E7F4B0}" dt="2023-08-17T14:28:38.631" v="28" actId="47"/>
        <pc:sldMkLst>
          <pc:docMk/>
          <pc:sldMk cId="3188052464" sldId="2147480219"/>
        </pc:sldMkLst>
      </pc:sldChg>
      <pc:sldChg chg="del">
        <pc:chgData name="David VACHALA" userId="76d02b97-1bbd-456c-868a-7dcf11490085" providerId="ADAL" clId="{CBEB70E8-5342-4321-A61A-540C47E7F4B0}" dt="2023-08-17T14:28:32.179" v="16" actId="47"/>
        <pc:sldMkLst>
          <pc:docMk/>
          <pc:sldMk cId="1966293989" sldId="2147480220"/>
        </pc:sldMkLst>
      </pc:sldChg>
      <pc:sldChg chg="del">
        <pc:chgData name="David VACHALA" userId="76d02b97-1bbd-456c-868a-7dcf11490085" providerId="ADAL" clId="{CBEB70E8-5342-4321-A61A-540C47E7F4B0}" dt="2023-08-17T14:28:32.741" v="17" actId="47"/>
        <pc:sldMkLst>
          <pc:docMk/>
          <pc:sldMk cId="1687467505" sldId="2147480221"/>
        </pc:sldMkLst>
      </pc:sldChg>
      <pc:sldChg chg="del">
        <pc:chgData name="David VACHALA" userId="76d02b97-1bbd-456c-868a-7dcf11490085" providerId="ADAL" clId="{CBEB70E8-5342-4321-A61A-540C47E7F4B0}" dt="2023-08-17T14:28:31.299" v="12" actId="47"/>
        <pc:sldMkLst>
          <pc:docMk/>
          <pc:sldMk cId="2123345292" sldId="2147480223"/>
        </pc:sldMkLst>
      </pc:sldChg>
      <pc:sldChg chg="del">
        <pc:chgData name="David VACHALA" userId="76d02b97-1bbd-456c-868a-7dcf11490085" providerId="ADAL" clId="{CBEB70E8-5342-4321-A61A-540C47E7F4B0}" dt="2023-08-17T14:28:36.303" v="23" actId="47"/>
        <pc:sldMkLst>
          <pc:docMk/>
          <pc:sldMk cId="4227864181" sldId="2147480224"/>
        </pc:sldMkLst>
      </pc:sldChg>
      <pc:sldChg chg="del">
        <pc:chgData name="David VACHALA" userId="76d02b97-1bbd-456c-868a-7dcf11490085" providerId="ADAL" clId="{CBEB70E8-5342-4321-A61A-540C47E7F4B0}" dt="2023-08-17T14:28:31.716" v="13" actId="47"/>
        <pc:sldMkLst>
          <pc:docMk/>
          <pc:sldMk cId="4104348978" sldId="2147480227"/>
        </pc:sldMkLst>
      </pc:sldChg>
      <pc:sldChg chg="del">
        <pc:chgData name="David VACHALA" userId="76d02b97-1bbd-456c-868a-7dcf11490085" providerId="ADAL" clId="{CBEB70E8-5342-4321-A61A-540C47E7F4B0}" dt="2023-08-17T14:28:31.740" v="14" actId="47"/>
        <pc:sldMkLst>
          <pc:docMk/>
          <pc:sldMk cId="2957265129" sldId="2147480228"/>
        </pc:sldMkLst>
      </pc:sldChg>
      <pc:sldChg chg="del">
        <pc:chgData name="David VACHALA" userId="76d02b97-1bbd-456c-868a-7dcf11490085" providerId="ADAL" clId="{CBEB70E8-5342-4321-A61A-540C47E7F4B0}" dt="2023-08-17T14:28:42.809" v="30" actId="47"/>
        <pc:sldMkLst>
          <pc:docMk/>
          <pc:sldMk cId="966663278" sldId="2147480229"/>
        </pc:sldMkLst>
      </pc:sldChg>
      <pc:sldChg chg="del">
        <pc:chgData name="David VACHALA" userId="76d02b97-1bbd-456c-868a-7dcf11490085" providerId="ADAL" clId="{CBEB70E8-5342-4321-A61A-540C47E7F4B0}" dt="2023-08-17T14:29:55.909" v="79" actId="47"/>
        <pc:sldMkLst>
          <pc:docMk/>
          <pc:sldMk cId="1898894759" sldId="2147480231"/>
        </pc:sldMkLst>
      </pc:sldChg>
      <pc:sldChg chg="del">
        <pc:chgData name="David VACHALA" userId="76d02b97-1bbd-456c-868a-7dcf11490085" providerId="ADAL" clId="{CBEB70E8-5342-4321-A61A-540C47E7F4B0}" dt="2023-08-17T14:29:57.892" v="81" actId="47"/>
        <pc:sldMkLst>
          <pc:docMk/>
          <pc:sldMk cId="956709580" sldId="2147480232"/>
        </pc:sldMkLst>
      </pc:sldChg>
      <pc:sldChg chg="addSp modSp new add del mod">
        <pc:chgData name="David VACHALA" userId="76d02b97-1bbd-456c-868a-7dcf11490085" providerId="ADAL" clId="{CBEB70E8-5342-4321-A61A-540C47E7F4B0}" dt="2023-08-28T10:04:28.511" v="180" actId="20577"/>
        <pc:sldMkLst>
          <pc:docMk/>
          <pc:sldMk cId="3756001372" sldId="2147480233"/>
        </pc:sldMkLst>
        <pc:spChg chg="mod">
          <ac:chgData name="David VACHALA" userId="76d02b97-1bbd-456c-868a-7dcf11490085" providerId="ADAL" clId="{CBEB70E8-5342-4321-A61A-540C47E7F4B0}" dt="2023-08-28T10:01:50.198" v="175" actId="20577"/>
          <ac:spMkLst>
            <pc:docMk/>
            <pc:sldMk cId="3756001372" sldId="2147480233"/>
            <ac:spMk id="2" creationId="{B165F79E-3EF7-5577-417F-1262CF93EE31}"/>
          </ac:spMkLst>
        </pc:spChg>
        <pc:spChg chg="mod">
          <ac:chgData name="David VACHALA" userId="76d02b97-1bbd-456c-868a-7dcf11490085" providerId="ADAL" clId="{CBEB70E8-5342-4321-A61A-540C47E7F4B0}" dt="2023-08-28T10:01:14.848" v="164" actId="14100"/>
          <ac:spMkLst>
            <pc:docMk/>
            <pc:sldMk cId="3756001372" sldId="2147480233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04:28.511" v="180" actId="20577"/>
          <ac:spMkLst>
            <pc:docMk/>
            <pc:sldMk cId="3756001372" sldId="2147480233"/>
            <ac:spMk id="6" creationId="{795A9879-B28A-E991-D808-6F76FDB854D0}"/>
          </ac:spMkLst>
        </pc:spChg>
        <pc:picChg chg="add mod">
          <ac:chgData name="David VACHALA" userId="76d02b97-1bbd-456c-868a-7dcf11490085" providerId="ADAL" clId="{CBEB70E8-5342-4321-A61A-540C47E7F4B0}" dt="2023-08-28T10:04:24.281" v="178" actId="1076"/>
          <ac:picMkLst>
            <pc:docMk/>
            <pc:sldMk cId="3756001372" sldId="2147480233"/>
            <ac:picMk id="1026" creationId="{215670CC-BFA8-6639-49E7-A28146D20D6B}"/>
          </ac:picMkLst>
        </pc:picChg>
      </pc:sldChg>
      <pc:sldChg chg="new del">
        <pc:chgData name="David VACHALA" userId="76d02b97-1bbd-456c-868a-7dcf11490085" providerId="ADAL" clId="{CBEB70E8-5342-4321-A61A-540C47E7F4B0}" dt="2023-08-17T14:29:46.618" v="68" actId="680"/>
        <pc:sldMkLst>
          <pc:docMk/>
          <pc:sldMk cId="1849179479" sldId="2147480234"/>
        </pc:sldMkLst>
      </pc:sldChg>
      <pc:sldChg chg="modSp new mod">
        <pc:chgData name="David VACHALA" userId="76d02b97-1bbd-456c-868a-7dcf11490085" providerId="ADAL" clId="{CBEB70E8-5342-4321-A61A-540C47E7F4B0}" dt="2023-08-17T14:29:53.900" v="78" actId="20577"/>
        <pc:sldMkLst>
          <pc:docMk/>
          <pc:sldMk cId="2261045092" sldId="2147480234"/>
        </pc:sldMkLst>
        <pc:spChg chg="mod">
          <ac:chgData name="David VACHALA" userId="76d02b97-1bbd-456c-868a-7dcf11490085" providerId="ADAL" clId="{CBEB70E8-5342-4321-A61A-540C47E7F4B0}" dt="2023-08-17T14:29:53.900" v="78" actId="20577"/>
          <ac:spMkLst>
            <pc:docMk/>
            <pc:sldMk cId="2261045092" sldId="2147480234"/>
            <ac:spMk id="2" creationId="{71DE7EB3-5896-C287-95F2-C39A538F19A4}"/>
          </ac:spMkLst>
        </pc:spChg>
      </pc:sldChg>
      <pc:sldChg chg="add">
        <pc:chgData name="David VACHALA" userId="76d02b97-1bbd-456c-868a-7dcf11490085" providerId="ADAL" clId="{CBEB70E8-5342-4321-A61A-540C47E7F4B0}" dt="2023-08-17T14:30:03.919" v="82"/>
        <pc:sldMkLst>
          <pc:docMk/>
          <pc:sldMk cId="147076190" sldId="2147480235"/>
        </pc:sldMkLst>
      </pc:sldChg>
      <pc:sldChg chg="addSp delSp modSp add mod ord">
        <pc:chgData name="David VACHALA" userId="76d02b97-1bbd-456c-868a-7dcf11490085" providerId="ADAL" clId="{CBEB70E8-5342-4321-A61A-540C47E7F4B0}" dt="2023-08-28T10:42:43.400" v="437"/>
        <pc:sldMkLst>
          <pc:docMk/>
          <pc:sldMk cId="3230850264" sldId="2147480236"/>
        </pc:sldMkLst>
        <pc:spChg chg="mod">
          <ac:chgData name="David VACHALA" userId="76d02b97-1bbd-456c-868a-7dcf11490085" providerId="ADAL" clId="{CBEB70E8-5342-4321-A61A-540C47E7F4B0}" dt="2023-08-28T10:06:00.683" v="192" actId="20577"/>
          <ac:spMkLst>
            <pc:docMk/>
            <pc:sldMk cId="3230850264" sldId="2147480236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06:20.940" v="193" actId="478"/>
          <ac:spMkLst>
            <pc:docMk/>
            <pc:sldMk cId="3230850264" sldId="2147480236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06:39.316" v="200" actId="1076"/>
          <ac:spMkLst>
            <pc:docMk/>
            <pc:sldMk cId="3230850264" sldId="2147480236"/>
            <ac:spMk id="6" creationId="{72E1F1BC-9710-2F97-6D57-C54E2FDECBFB}"/>
          </ac:spMkLst>
        </pc:spChg>
        <pc:picChg chg="add mod">
          <ac:chgData name="David VACHALA" userId="76d02b97-1bbd-456c-868a-7dcf11490085" providerId="ADAL" clId="{CBEB70E8-5342-4321-A61A-540C47E7F4B0}" dt="2023-08-28T10:06:28.681" v="198" actId="1076"/>
          <ac:picMkLst>
            <pc:docMk/>
            <pc:sldMk cId="3230850264" sldId="2147480236"/>
            <ac:picMk id="2050" creationId="{064C9EFE-2D8B-16AD-0FEC-BCC9E623111F}"/>
          </ac:picMkLst>
        </pc:picChg>
      </pc:sldChg>
      <pc:sldChg chg="addSp delSp modSp add mod ord">
        <pc:chgData name="David VACHALA" userId="76d02b97-1bbd-456c-868a-7dcf11490085" providerId="ADAL" clId="{CBEB70E8-5342-4321-A61A-540C47E7F4B0}" dt="2023-08-28T10:42:22.136" v="433" actId="20577"/>
        <pc:sldMkLst>
          <pc:docMk/>
          <pc:sldMk cId="1654578647" sldId="2147480237"/>
        </pc:sldMkLst>
        <pc:spChg chg="mod">
          <ac:chgData name="David VACHALA" userId="76d02b97-1bbd-456c-868a-7dcf11490085" providerId="ADAL" clId="{CBEB70E8-5342-4321-A61A-540C47E7F4B0}" dt="2023-08-28T10:13:46.164" v="205" actId="27636"/>
          <ac:spMkLst>
            <pc:docMk/>
            <pc:sldMk cId="1654578647" sldId="2147480237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29:10.622" v="343" actId="478"/>
          <ac:spMkLst>
            <pc:docMk/>
            <pc:sldMk cId="1654578647" sldId="2147480237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13:58.477" v="207" actId="1076"/>
          <ac:spMkLst>
            <pc:docMk/>
            <pc:sldMk cId="1654578647" sldId="2147480237"/>
            <ac:spMk id="6" creationId="{65413B36-4920-0E9B-8FF0-D74410C6127B}"/>
          </ac:spMkLst>
        </pc:spChg>
        <pc:spChg chg="add mod">
          <ac:chgData name="David VACHALA" userId="76d02b97-1bbd-456c-868a-7dcf11490085" providerId="ADAL" clId="{CBEB70E8-5342-4321-A61A-540C47E7F4B0}" dt="2023-08-28T10:42:22.136" v="433" actId="20577"/>
          <ac:spMkLst>
            <pc:docMk/>
            <pc:sldMk cId="1654578647" sldId="2147480237"/>
            <ac:spMk id="8" creationId="{C3082F5E-DA58-0645-8711-CEEE31F62088}"/>
          </ac:spMkLst>
        </pc:spChg>
        <pc:picChg chg="add mod">
          <ac:chgData name="David VACHALA" userId="76d02b97-1bbd-456c-868a-7dcf11490085" providerId="ADAL" clId="{CBEB70E8-5342-4321-A61A-540C47E7F4B0}" dt="2023-08-28T10:29:22.075" v="349" actId="14100"/>
          <ac:picMkLst>
            <pc:docMk/>
            <pc:sldMk cId="1654578647" sldId="2147480237"/>
            <ac:picMk id="9218" creationId="{D1340493-F875-7322-F5F4-F0824F0CA829}"/>
          </ac:picMkLst>
        </pc:picChg>
        <pc:picChg chg="add mod">
          <ac:chgData name="David VACHALA" userId="76d02b97-1bbd-456c-868a-7dcf11490085" providerId="ADAL" clId="{CBEB70E8-5342-4321-A61A-540C47E7F4B0}" dt="2023-08-28T10:29:25.779" v="351" actId="1076"/>
          <ac:picMkLst>
            <pc:docMk/>
            <pc:sldMk cId="1654578647" sldId="2147480237"/>
            <ac:picMk id="9220" creationId="{0B0E106C-0324-C2EC-61A1-EFE46ABABB6C}"/>
          </ac:picMkLst>
        </pc:picChg>
      </pc:sldChg>
      <pc:sldChg chg="addSp delSp modSp add mod ord">
        <pc:chgData name="David VACHALA" userId="76d02b97-1bbd-456c-868a-7dcf11490085" providerId="ADAL" clId="{CBEB70E8-5342-4321-A61A-540C47E7F4B0}" dt="2023-08-28T10:42:35.091" v="435"/>
        <pc:sldMkLst>
          <pc:docMk/>
          <pc:sldMk cId="677560002" sldId="2147480238"/>
        </pc:sldMkLst>
        <pc:spChg chg="mod">
          <ac:chgData name="David VACHALA" userId="76d02b97-1bbd-456c-868a-7dcf11490085" providerId="ADAL" clId="{CBEB70E8-5342-4321-A61A-540C47E7F4B0}" dt="2023-08-28T10:16:23.638" v="245" actId="20577"/>
          <ac:spMkLst>
            <pc:docMk/>
            <pc:sldMk cId="677560002" sldId="2147480238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16:39.985" v="246" actId="478"/>
          <ac:spMkLst>
            <pc:docMk/>
            <pc:sldMk cId="677560002" sldId="2147480238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16:07.464" v="242" actId="1076"/>
          <ac:spMkLst>
            <pc:docMk/>
            <pc:sldMk cId="677560002" sldId="2147480238"/>
            <ac:spMk id="6" creationId="{9337DEF2-DE96-EB4C-9076-A362C12E98DD}"/>
          </ac:spMkLst>
        </pc:spChg>
        <pc:picChg chg="add mod">
          <ac:chgData name="David VACHALA" userId="76d02b97-1bbd-456c-868a-7dcf11490085" providerId="ADAL" clId="{CBEB70E8-5342-4321-A61A-540C47E7F4B0}" dt="2023-08-28T10:16:49.876" v="252" actId="14100"/>
          <ac:picMkLst>
            <pc:docMk/>
            <pc:sldMk cId="677560002" sldId="2147480238"/>
            <ac:picMk id="3074" creationId="{B6A25CFC-F6D4-4292-392E-26DC40AEB190}"/>
          </ac:picMkLst>
        </pc:picChg>
        <pc:picChg chg="add mod">
          <ac:chgData name="David VACHALA" userId="76d02b97-1bbd-456c-868a-7dcf11490085" providerId="ADAL" clId="{CBEB70E8-5342-4321-A61A-540C47E7F4B0}" dt="2023-08-28T10:16:56.393" v="254" actId="1076"/>
          <ac:picMkLst>
            <pc:docMk/>
            <pc:sldMk cId="677560002" sldId="2147480238"/>
            <ac:picMk id="3076" creationId="{12017064-8EF3-3B15-EC77-C095D2FF5AA1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33:45.313" v="422" actId="20577"/>
        <pc:sldMkLst>
          <pc:docMk/>
          <pc:sldMk cId="1990505909" sldId="2147480239"/>
        </pc:sldMkLst>
        <pc:spChg chg="mod">
          <ac:chgData name="David VACHALA" userId="76d02b97-1bbd-456c-868a-7dcf11490085" providerId="ADAL" clId="{CBEB70E8-5342-4321-A61A-540C47E7F4B0}" dt="2023-08-28T10:33:45.313" v="422" actId="20577"/>
          <ac:spMkLst>
            <pc:docMk/>
            <pc:sldMk cId="1990505909" sldId="2147480239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33:06.624" v="379" actId="478"/>
          <ac:spMkLst>
            <pc:docMk/>
            <pc:sldMk cId="1990505909" sldId="2147480239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33:33.662" v="388" actId="20577"/>
          <ac:spMkLst>
            <pc:docMk/>
            <pc:sldMk cId="1990505909" sldId="2147480239"/>
            <ac:spMk id="5" creationId="{44981B0D-91EC-F44E-5FC7-37431F7EE41E}"/>
          </ac:spMkLst>
        </pc:spChg>
        <pc:picChg chg="add mod">
          <ac:chgData name="David VACHALA" userId="76d02b97-1bbd-456c-868a-7dcf11490085" providerId="ADAL" clId="{CBEB70E8-5342-4321-A61A-540C47E7F4B0}" dt="2023-08-28T10:33:17.479" v="384" actId="1076"/>
          <ac:picMkLst>
            <pc:docMk/>
            <pc:sldMk cId="1990505909" sldId="2147480239"/>
            <ac:picMk id="10242" creationId="{234AA6B5-6FF2-47C1-4354-914BFCBB51C2}"/>
          </ac:picMkLst>
        </pc:picChg>
      </pc:sldChg>
      <pc:sldChg chg="addSp delSp modSp add mod ord">
        <pc:chgData name="David VACHALA" userId="76d02b97-1bbd-456c-868a-7dcf11490085" providerId="ADAL" clId="{CBEB70E8-5342-4321-A61A-540C47E7F4B0}" dt="2023-08-30T09:18:28.537" v="705" actId="14100"/>
        <pc:sldMkLst>
          <pc:docMk/>
          <pc:sldMk cId="1801278612" sldId="2147480240"/>
        </pc:sldMkLst>
        <pc:spChg chg="mod">
          <ac:chgData name="David VACHALA" userId="76d02b97-1bbd-456c-868a-7dcf11490085" providerId="ADAL" clId="{CBEB70E8-5342-4321-A61A-540C47E7F4B0}" dt="2023-08-28T10:15:02.704" v="235" actId="20577"/>
          <ac:spMkLst>
            <pc:docMk/>
            <pc:sldMk cId="1801278612" sldId="2147480240"/>
            <ac:spMk id="2" creationId="{B165F79E-3EF7-5577-417F-1262CF93EE31}"/>
          </ac:spMkLst>
        </pc:spChg>
        <pc:spChg chg="del mod">
          <ac:chgData name="David VACHALA" userId="76d02b97-1bbd-456c-868a-7dcf11490085" providerId="ADAL" clId="{CBEB70E8-5342-4321-A61A-540C47E7F4B0}" dt="2023-08-28T10:39:46.393" v="425" actId="478"/>
          <ac:spMkLst>
            <pc:docMk/>
            <pc:sldMk cId="1801278612" sldId="2147480240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15:12.486" v="237" actId="1076"/>
          <ac:spMkLst>
            <pc:docMk/>
            <pc:sldMk cId="1801278612" sldId="2147480240"/>
            <ac:spMk id="6" creationId="{9132D0F7-B5B1-F0D4-EA9A-C73107350670}"/>
          </ac:spMkLst>
        </pc:spChg>
        <pc:spChg chg="add mod">
          <ac:chgData name="David VACHALA" userId="76d02b97-1bbd-456c-868a-7dcf11490085" providerId="ADAL" clId="{CBEB70E8-5342-4321-A61A-540C47E7F4B0}" dt="2023-08-30T09:18:28.537" v="705" actId="14100"/>
          <ac:spMkLst>
            <pc:docMk/>
            <pc:sldMk cId="1801278612" sldId="2147480240"/>
            <ac:spMk id="11" creationId="{7D3A0ED4-8960-DD66-2225-B19CF7A387E3}"/>
          </ac:spMkLst>
        </pc:spChg>
        <pc:picChg chg="add del">
          <ac:chgData name="David VACHALA" userId="76d02b97-1bbd-456c-868a-7dcf11490085" providerId="ADAL" clId="{CBEB70E8-5342-4321-A61A-540C47E7F4B0}" dt="2023-08-28T10:39:48.242" v="427" actId="22"/>
          <ac:picMkLst>
            <pc:docMk/>
            <pc:sldMk cId="1801278612" sldId="2147480240"/>
            <ac:picMk id="8" creationId="{E427AF03-EA2E-BB4B-9282-A00851B9D518}"/>
          </ac:picMkLst>
        </pc:picChg>
        <pc:picChg chg="add mod">
          <ac:chgData name="David VACHALA" userId="76d02b97-1bbd-456c-868a-7dcf11490085" providerId="ADAL" clId="{CBEB70E8-5342-4321-A61A-540C47E7F4B0}" dt="2023-08-28T10:39:57.607" v="430" actId="1076"/>
          <ac:picMkLst>
            <pc:docMk/>
            <pc:sldMk cId="1801278612" sldId="2147480240"/>
            <ac:picMk id="10" creationId="{792E284C-1E4D-B763-033B-7926EA77C5EA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23:05.178" v="312"/>
        <pc:sldMkLst>
          <pc:docMk/>
          <pc:sldMk cId="2687328124" sldId="2147480241"/>
        </pc:sldMkLst>
        <pc:spChg chg="mod">
          <ac:chgData name="David VACHALA" userId="76d02b97-1bbd-456c-868a-7dcf11490085" providerId="ADAL" clId="{CBEB70E8-5342-4321-A61A-540C47E7F4B0}" dt="2023-08-28T10:22:28.210" v="303" actId="20577"/>
          <ac:spMkLst>
            <pc:docMk/>
            <pc:sldMk cId="2687328124" sldId="2147480241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21:34.792" v="255" actId="478"/>
          <ac:spMkLst>
            <pc:docMk/>
            <pc:sldMk cId="2687328124" sldId="2147480241"/>
            <ac:spMk id="3" creationId="{B7D0ED3B-0C57-62BB-3C6F-DE9040BEB54C}"/>
          </ac:spMkLst>
        </pc:spChg>
        <pc:spChg chg="add mod">
          <ac:chgData name="David VACHALA" userId="76d02b97-1bbd-456c-868a-7dcf11490085" providerId="ADAL" clId="{CBEB70E8-5342-4321-A61A-540C47E7F4B0}" dt="2023-08-28T10:23:05.178" v="312"/>
          <ac:spMkLst>
            <pc:docMk/>
            <pc:sldMk cId="2687328124" sldId="2147480241"/>
            <ac:spMk id="5" creationId="{6EEA6453-D90F-5A64-DCE6-30B85659AA1B}"/>
          </ac:spMkLst>
        </pc:spChg>
        <pc:picChg chg="add mod">
          <ac:chgData name="David VACHALA" userId="76d02b97-1bbd-456c-868a-7dcf11490085" providerId="ADAL" clId="{CBEB70E8-5342-4321-A61A-540C47E7F4B0}" dt="2023-08-28T10:22:32.317" v="305" actId="14100"/>
          <ac:picMkLst>
            <pc:docMk/>
            <pc:sldMk cId="2687328124" sldId="2147480241"/>
            <ac:picMk id="4098" creationId="{2B69DA63-C024-F519-8EBB-48DC7F2E5B71}"/>
          </ac:picMkLst>
        </pc:picChg>
      </pc:sldChg>
      <pc:sldChg chg="add">
        <pc:chgData name="David VACHALA" userId="76d02b97-1bbd-456c-868a-7dcf11490085" providerId="ADAL" clId="{CBEB70E8-5342-4321-A61A-540C47E7F4B0}" dt="2023-08-28T10:23:52.434" v="313"/>
        <pc:sldMkLst>
          <pc:docMk/>
          <pc:sldMk cId="2590153759" sldId="2147480242"/>
        </pc:sldMkLst>
      </pc:sldChg>
      <pc:sldChg chg="add del">
        <pc:chgData name="David VACHALA" userId="76d02b97-1bbd-456c-868a-7dcf11490085" providerId="ADAL" clId="{CBEB70E8-5342-4321-A61A-540C47E7F4B0}" dt="2023-08-28T10:14:35.653" v="212"/>
        <pc:sldMkLst>
          <pc:docMk/>
          <pc:sldMk cId="4182034950" sldId="2147480242"/>
        </pc:sldMkLst>
      </pc:sldChg>
      <pc:sldChg chg="addSp delSp modSp add mod">
        <pc:chgData name="David VACHALA" userId="76d02b97-1bbd-456c-868a-7dcf11490085" providerId="ADAL" clId="{CBEB70E8-5342-4321-A61A-540C47E7F4B0}" dt="2023-08-28T10:34:03.866" v="424"/>
        <pc:sldMkLst>
          <pc:docMk/>
          <pc:sldMk cId="51685968" sldId="2147480243"/>
        </pc:sldMkLst>
        <pc:spChg chg="mod">
          <ac:chgData name="David VACHALA" userId="76d02b97-1bbd-456c-868a-7dcf11490085" providerId="ADAL" clId="{CBEB70E8-5342-4321-A61A-540C47E7F4B0}" dt="2023-08-28T10:34:03.866" v="424"/>
          <ac:spMkLst>
            <pc:docMk/>
            <pc:sldMk cId="51685968" sldId="2147480243"/>
            <ac:spMk id="5" creationId="{6EEA6453-D90F-5A64-DCE6-30B85659AA1B}"/>
          </ac:spMkLst>
        </pc:spChg>
        <pc:picChg chg="del">
          <ac:chgData name="David VACHALA" userId="76d02b97-1bbd-456c-868a-7dcf11490085" providerId="ADAL" clId="{CBEB70E8-5342-4321-A61A-540C47E7F4B0}" dt="2023-08-28T10:24:43.426" v="322" actId="478"/>
          <ac:picMkLst>
            <pc:docMk/>
            <pc:sldMk cId="51685968" sldId="2147480243"/>
            <ac:picMk id="4098" creationId="{2B69DA63-C024-F519-8EBB-48DC7F2E5B71}"/>
          </ac:picMkLst>
        </pc:picChg>
        <pc:picChg chg="add mod">
          <ac:chgData name="David VACHALA" userId="76d02b97-1bbd-456c-868a-7dcf11490085" providerId="ADAL" clId="{CBEB70E8-5342-4321-A61A-540C47E7F4B0}" dt="2023-08-28T10:24:50.907" v="325" actId="1076"/>
          <ac:picMkLst>
            <pc:docMk/>
            <pc:sldMk cId="51685968" sldId="2147480243"/>
            <ac:picMk id="7170" creationId="{5F8013FA-7C61-E82C-3CC4-085E168BAAE5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25:59.051" v="335" actId="20577"/>
        <pc:sldMkLst>
          <pc:docMk/>
          <pc:sldMk cId="3782524266" sldId="2147480244"/>
        </pc:sldMkLst>
        <pc:spChg chg="mod">
          <ac:chgData name="David VACHALA" userId="76d02b97-1bbd-456c-868a-7dcf11490085" providerId="ADAL" clId="{CBEB70E8-5342-4321-A61A-540C47E7F4B0}" dt="2023-08-28T10:25:59.051" v="335" actId="20577"/>
          <ac:spMkLst>
            <pc:docMk/>
            <pc:sldMk cId="3782524266" sldId="2147480244"/>
            <ac:spMk id="5" creationId="{6EEA6453-D90F-5A64-DCE6-30B85659AA1B}"/>
          </ac:spMkLst>
        </pc:spChg>
        <pc:picChg chg="del">
          <ac:chgData name="David VACHALA" userId="76d02b97-1bbd-456c-868a-7dcf11490085" providerId="ADAL" clId="{CBEB70E8-5342-4321-A61A-540C47E7F4B0}" dt="2023-08-28T10:25:30.270" v="326" actId="478"/>
          <ac:picMkLst>
            <pc:docMk/>
            <pc:sldMk cId="3782524266" sldId="2147480244"/>
            <ac:picMk id="4098" creationId="{2B69DA63-C024-F519-8EBB-48DC7F2E5B71}"/>
          </ac:picMkLst>
        </pc:picChg>
        <pc:picChg chg="add mod">
          <ac:chgData name="David VACHALA" userId="76d02b97-1bbd-456c-868a-7dcf11490085" providerId="ADAL" clId="{CBEB70E8-5342-4321-A61A-540C47E7F4B0}" dt="2023-08-28T10:25:46.756" v="331" actId="1076"/>
          <ac:picMkLst>
            <pc:docMk/>
            <pc:sldMk cId="3782524266" sldId="2147480244"/>
            <ac:picMk id="6146" creationId="{2E3C39AE-4F82-E0F9-74AE-921B9D66911D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27:07.601" v="342" actId="20577"/>
        <pc:sldMkLst>
          <pc:docMk/>
          <pc:sldMk cId="2145609295" sldId="2147480245"/>
        </pc:sldMkLst>
        <pc:spChg chg="mod">
          <ac:chgData name="David VACHALA" userId="76d02b97-1bbd-456c-868a-7dcf11490085" providerId="ADAL" clId="{CBEB70E8-5342-4321-A61A-540C47E7F4B0}" dt="2023-08-28T10:27:07.601" v="342" actId="20577"/>
          <ac:spMkLst>
            <pc:docMk/>
            <pc:sldMk cId="2145609295" sldId="2147480245"/>
            <ac:spMk id="5" creationId="{6EEA6453-D90F-5A64-DCE6-30B85659AA1B}"/>
          </ac:spMkLst>
        </pc:spChg>
        <pc:picChg chg="del">
          <ac:chgData name="David VACHALA" userId="76d02b97-1bbd-456c-868a-7dcf11490085" providerId="ADAL" clId="{CBEB70E8-5342-4321-A61A-540C47E7F4B0}" dt="2023-08-28T10:26:35.621" v="336" actId="478"/>
          <ac:picMkLst>
            <pc:docMk/>
            <pc:sldMk cId="2145609295" sldId="2147480245"/>
            <ac:picMk id="4098" creationId="{2B69DA63-C024-F519-8EBB-48DC7F2E5B71}"/>
          </ac:picMkLst>
        </pc:picChg>
        <pc:picChg chg="add mod">
          <ac:chgData name="David VACHALA" userId="76d02b97-1bbd-456c-868a-7dcf11490085" providerId="ADAL" clId="{CBEB70E8-5342-4321-A61A-540C47E7F4B0}" dt="2023-08-28T10:26:47.213" v="339" actId="1076"/>
          <ac:picMkLst>
            <pc:docMk/>
            <pc:sldMk cId="2145609295" sldId="2147480245"/>
            <ac:picMk id="5122" creationId="{F472500C-7144-32AF-D4D6-3AF4E11F9A67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50:43.552" v="548" actId="14100"/>
        <pc:sldMkLst>
          <pc:docMk/>
          <pc:sldMk cId="1368507107" sldId="2147480246"/>
        </pc:sldMkLst>
        <pc:spChg chg="mod">
          <ac:chgData name="David VACHALA" userId="76d02b97-1bbd-456c-868a-7dcf11490085" providerId="ADAL" clId="{CBEB70E8-5342-4321-A61A-540C47E7F4B0}" dt="2023-08-28T10:43:46.654" v="485" actId="20577"/>
          <ac:spMkLst>
            <pc:docMk/>
            <pc:sldMk cId="1368507107" sldId="2147480246"/>
            <ac:spMk id="2" creationId="{B165F79E-3EF7-5577-417F-1262CF93EE31}"/>
          </ac:spMkLst>
        </pc:spChg>
        <pc:spChg chg="del">
          <ac:chgData name="David VACHALA" userId="76d02b97-1bbd-456c-868a-7dcf11490085" providerId="ADAL" clId="{CBEB70E8-5342-4321-A61A-540C47E7F4B0}" dt="2023-08-28T10:43:15.512" v="469" actId="478"/>
          <ac:spMkLst>
            <pc:docMk/>
            <pc:sldMk cId="1368507107" sldId="2147480246"/>
            <ac:spMk id="5" creationId="{6EEA6453-D90F-5A64-DCE6-30B85659AA1B}"/>
          </ac:spMkLst>
        </pc:spChg>
        <pc:spChg chg="add mod">
          <ac:chgData name="David VACHALA" userId="76d02b97-1bbd-456c-868a-7dcf11490085" providerId="ADAL" clId="{CBEB70E8-5342-4321-A61A-540C47E7F4B0}" dt="2023-08-28T10:50:43.552" v="548" actId="14100"/>
          <ac:spMkLst>
            <pc:docMk/>
            <pc:sldMk cId="1368507107" sldId="2147480246"/>
            <ac:spMk id="13" creationId="{EF069632-6525-2589-C102-2E8C8343DFD5}"/>
          </ac:spMkLst>
        </pc:spChg>
        <pc:picChg chg="add del">
          <ac:chgData name="David VACHALA" userId="76d02b97-1bbd-456c-868a-7dcf11490085" providerId="ADAL" clId="{CBEB70E8-5342-4321-A61A-540C47E7F4B0}" dt="2023-08-28T10:43:30.250" v="471" actId="22"/>
          <ac:picMkLst>
            <pc:docMk/>
            <pc:sldMk cId="1368507107" sldId="2147480246"/>
            <ac:picMk id="6" creationId="{E389D964-CA65-B0F5-B1D6-5725FEF6539F}"/>
          </ac:picMkLst>
        </pc:picChg>
        <pc:picChg chg="add mod">
          <ac:chgData name="David VACHALA" userId="76d02b97-1bbd-456c-868a-7dcf11490085" providerId="ADAL" clId="{CBEB70E8-5342-4321-A61A-540C47E7F4B0}" dt="2023-08-28T10:50:37.592" v="545" actId="1076"/>
          <ac:picMkLst>
            <pc:docMk/>
            <pc:sldMk cId="1368507107" sldId="2147480246"/>
            <ac:picMk id="8" creationId="{472210FD-8261-C377-34DA-66D608B2409A}"/>
          </ac:picMkLst>
        </pc:picChg>
        <pc:picChg chg="add del">
          <ac:chgData name="David VACHALA" userId="76d02b97-1bbd-456c-868a-7dcf11490085" providerId="ADAL" clId="{CBEB70E8-5342-4321-A61A-540C47E7F4B0}" dt="2023-08-28T10:44:19.290" v="487" actId="22"/>
          <ac:picMkLst>
            <pc:docMk/>
            <pc:sldMk cId="1368507107" sldId="2147480246"/>
            <ac:picMk id="10" creationId="{5F919E48-1C42-1CC2-320C-14C058B3F591}"/>
          </ac:picMkLst>
        </pc:picChg>
        <pc:picChg chg="add mod">
          <ac:chgData name="David VACHALA" userId="76d02b97-1bbd-456c-868a-7dcf11490085" providerId="ADAL" clId="{CBEB70E8-5342-4321-A61A-540C47E7F4B0}" dt="2023-08-28T10:50:41.098" v="547" actId="1076"/>
          <ac:picMkLst>
            <pc:docMk/>
            <pc:sldMk cId="1368507107" sldId="2147480246"/>
            <ac:picMk id="12" creationId="{A933C011-6453-3C10-8402-5CA906BE9C02}"/>
          </ac:picMkLst>
        </pc:picChg>
        <pc:picChg chg="del">
          <ac:chgData name="David VACHALA" userId="76d02b97-1bbd-456c-868a-7dcf11490085" providerId="ADAL" clId="{CBEB70E8-5342-4321-A61A-540C47E7F4B0}" dt="2023-08-28T10:43:05.280" v="439" actId="478"/>
          <ac:picMkLst>
            <pc:docMk/>
            <pc:sldMk cId="1368507107" sldId="2147480246"/>
            <ac:picMk id="5122" creationId="{F472500C-7144-32AF-D4D6-3AF4E11F9A67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28T10:50:28.060" v="543" actId="14100"/>
        <pc:sldMkLst>
          <pc:docMk/>
          <pc:sldMk cId="2256779007" sldId="2147480247"/>
        </pc:sldMkLst>
        <pc:spChg chg="mod">
          <ac:chgData name="David VACHALA" userId="76d02b97-1bbd-456c-868a-7dcf11490085" providerId="ADAL" clId="{CBEB70E8-5342-4321-A61A-540C47E7F4B0}" dt="2023-08-28T10:44:53.480" v="508" actId="27636"/>
          <ac:spMkLst>
            <pc:docMk/>
            <pc:sldMk cId="2256779007" sldId="2147480247"/>
            <ac:spMk id="2" creationId="{B165F79E-3EF7-5577-417F-1262CF93EE31}"/>
          </ac:spMkLst>
        </pc:spChg>
        <pc:spChg chg="add mod">
          <ac:chgData name="David VACHALA" userId="76d02b97-1bbd-456c-868a-7dcf11490085" providerId="ADAL" clId="{CBEB70E8-5342-4321-A61A-540C47E7F4B0}" dt="2023-08-28T10:49:47.680" v="530" actId="1076"/>
          <ac:spMkLst>
            <pc:docMk/>
            <pc:sldMk cId="2256779007" sldId="2147480247"/>
            <ac:spMk id="13" creationId="{9C6F7527-D1D0-D60C-996C-C73DA2D5B217}"/>
          </ac:spMkLst>
        </pc:spChg>
        <pc:spChg chg="add mod">
          <ac:chgData name="David VACHALA" userId="76d02b97-1bbd-456c-868a-7dcf11490085" providerId="ADAL" clId="{CBEB70E8-5342-4321-A61A-540C47E7F4B0}" dt="2023-08-28T10:50:06.158" v="535" actId="14100"/>
          <ac:spMkLst>
            <pc:docMk/>
            <pc:sldMk cId="2256779007" sldId="2147480247"/>
            <ac:spMk id="14" creationId="{172DD483-D2B6-6991-B2AA-0DF96B8C1ADD}"/>
          </ac:spMkLst>
        </pc:spChg>
        <pc:spChg chg="add mod">
          <ac:chgData name="David VACHALA" userId="76d02b97-1bbd-456c-868a-7dcf11490085" providerId="ADAL" clId="{CBEB70E8-5342-4321-A61A-540C47E7F4B0}" dt="2023-08-28T10:50:17.270" v="540" actId="1076"/>
          <ac:spMkLst>
            <pc:docMk/>
            <pc:sldMk cId="2256779007" sldId="2147480247"/>
            <ac:spMk id="15" creationId="{9B6E2D1E-54AB-498B-F0F5-51C49A7F13DB}"/>
          </ac:spMkLst>
        </pc:spChg>
        <pc:spChg chg="add mod">
          <ac:chgData name="David VACHALA" userId="76d02b97-1bbd-456c-868a-7dcf11490085" providerId="ADAL" clId="{CBEB70E8-5342-4321-A61A-540C47E7F4B0}" dt="2023-08-28T10:50:28.060" v="543" actId="14100"/>
          <ac:spMkLst>
            <pc:docMk/>
            <pc:sldMk cId="2256779007" sldId="2147480247"/>
            <ac:spMk id="16" creationId="{680F402F-FA88-3AB4-DA2B-76ADA9CF3EBE}"/>
          </ac:spMkLst>
        </pc:spChg>
        <pc:picChg chg="add mod">
          <ac:chgData name="David VACHALA" userId="76d02b97-1bbd-456c-868a-7dcf11490085" providerId="ADAL" clId="{CBEB70E8-5342-4321-A61A-540C47E7F4B0}" dt="2023-08-28T10:45:59.668" v="522" actId="1076"/>
          <ac:picMkLst>
            <pc:docMk/>
            <pc:sldMk cId="2256779007" sldId="2147480247"/>
            <ac:picMk id="5" creationId="{A30CBAE1-7146-9017-9A9F-31826C9A8A3C}"/>
          </ac:picMkLst>
        </pc:picChg>
        <pc:picChg chg="add del">
          <ac:chgData name="David VACHALA" userId="76d02b97-1bbd-456c-868a-7dcf11490085" providerId="ADAL" clId="{CBEB70E8-5342-4321-A61A-540C47E7F4B0}" dt="2023-08-28T10:45:50.482" v="517" actId="22"/>
          <ac:picMkLst>
            <pc:docMk/>
            <pc:sldMk cId="2256779007" sldId="2147480247"/>
            <ac:picMk id="7" creationId="{B372FFD4-2646-B769-6820-30B0949B25FA}"/>
          </ac:picMkLst>
        </pc:picChg>
        <pc:picChg chg="del">
          <ac:chgData name="David VACHALA" userId="76d02b97-1bbd-456c-868a-7dcf11490085" providerId="ADAL" clId="{CBEB70E8-5342-4321-A61A-540C47E7F4B0}" dt="2023-08-28T10:45:08.372" v="510" actId="478"/>
          <ac:picMkLst>
            <pc:docMk/>
            <pc:sldMk cId="2256779007" sldId="2147480247"/>
            <ac:picMk id="8" creationId="{472210FD-8261-C377-34DA-66D608B2409A}"/>
          </ac:picMkLst>
        </pc:picChg>
        <pc:picChg chg="add mod">
          <ac:chgData name="David VACHALA" userId="76d02b97-1bbd-456c-868a-7dcf11490085" providerId="ADAL" clId="{CBEB70E8-5342-4321-A61A-540C47E7F4B0}" dt="2023-08-28T10:50:02.240" v="533" actId="1076"/>
          <ac:picMkLst>
            <pc:docMk/>
            <pc:sldMk cId="2256779007" sldId="2147480247"/>
            <ac:picMk id="10" creationId="{FFB7F596-5017-3BE4-F4B7-77A7893DE9C2}"/>
          </ac:picMkLst>
        </pc:picChg>
        <pc:picChg chg="del">
          <ac:chgData name="David VACHALA" userId="76d02b97-1bbd-456c-868a-7dcf11490085" providerId="ADAL" clId="{CBEB70E8-5342-4321-A61A-540C47E7F4B0}" dt="2023-08-28T10:45:07.543" v="509" actId="478"/>
          <ac:picMkLst>
            <pc:docMk/>
            <pc:sldMk cId="2256779007" sldId="2147480247"/>
            <ac:picMk id="12" creationId="{A933C011-6453-3C10-8402-5CA906BE9C02}"/>
          </ac:picMkLst>
        </pc:picChg>
      </pc:sldChg>
      <pc:sldChg chg="addSp delSp modSp new mod">
        <pc:chgData name="David VACHALA" userId="76d02b97-1bbd-456c-868a-7dcf11490085" providerId="ADAL" clId="{CBEB70E8-5342-4321-A61A-540C47E7F4B0}" dt="2023-08-30T09:15:35.923" v="673" actId="14100"/>
        <pc:sldMkLst>
          <pc:docMk/>
          <pc:sldMk cId="2227930314" sldId="2147480248"/>
        </pc:sldMkLst>
        <pc:spChg chg="mod">
          <ac:chgData name="David VACHALA" userId="76d02b97-1bbd-456c-868a-7dcf11490085" providerId="ADAL" clId="{CBEB70E8-5342-4321-A61A-540C47E7F4B0}" dt="2023-08-28T10:52:29.550" v="554" actId="27636"/>
          <ac:spMkLst>
            <pc:docMk/>
            <pc:sldMk cId="2227930314" sldId="2147480248"/>
            <ac:spMk id="2" creationId="{3BAB172E-BA8C-821E-65E3-8D82E9260A76}"/>
          </ac:spMkLst>
        </pc:spChg>
        <pc:spChg chg="del">
          <ac:chgData name="David VACHALA" userId="76d02b97-1bbd-456c-868a-7dcf11490085" providerId="ADAL" clId="{CBEB70E8-5342-4321-A61A-540C47E7F4B0}" dt="2023-08-28T10:52:45.401" v="555" actId="478"/>
          <ac:spMkLst>
            <pc:docMk/>
            <pc:sldMk cId="2227930314" sldId="2147480248"/>
            <ac:spMk id="3" creationId="{4FD706EC-BC9E-B98C-AA0D-437655BF9BCE}"/>
          </ac:spMkLst>
        </pc:spChg>
        <pc:spChg chg="add mod">
          <ac:chgData name="David VACHALA" userId="76d02b97-1bbd-456c-868a-7dcf11490085" providerId="ADAL" clId="{CBEB70E8-5342-4321-A61A-540C47E7F4B0}" dt="2023-08-28T10:53:30.824" v="563" actId="1076"/>
          <ac:spMkLst>
            <pc:docMk/>
            <pc:sldMk cId="2227930314" sldId="2147480248"/>
            <ac:spMk id="10" creationId="{BDE14D43-829B-E342-94BD-2EBC8D60CC94}"/>
          </ac:spMkLst>
        </pc:spChg>
        <pc:spChg chg="add mod">
          <ac:chgData name="David VACHALA" userId="76d02b97-1bbd-456c-868a-7dcf11490085" providerId="ADAL" clId="{CBEB70E8-5342-4321-A61A-540C47E7F4B0}" dt="2023-08-30T09:15:20.285" v="667" actId="14100"/>
          <ac:spMkLst>
            <pc:docMk/>
            <pc:sldMk cId="2227930314" sldId="2147480248"/>
            <ac:spMk id="11" creationId="{C7D7A59F-2DB7-2757-538C-697D612EC713}"/>
          </ac:spMkLst>
        </pc:spChg>
        <pc:spChg chg="add mod">
          <ac:chgData name="David VACHALA" userId="76d02b97-1bbd-456c-868a-7dcf11490085" providerId="ADAL" clId="{CBEB70E8-5342-4321-A61A-540C47E7F4B0}" dt="2023-08-30T09:15:29.576" v="670" actId="14100"/>
          <ac:spMkLst>
            <pc:docMk/>
            <pc:sldMk cId="2227930314" sldId="2147480248"/>
            <ac:spMk id="12" creationId="{BA7A2988-D60F-0A3F-E0B9-B600CC83774F}"/>
          </ac:spMkLst>
        </pc:spChg>
        <pc:spChg chg="add mod">
          <ac:chgData name="David VACHALA" userId="76d02b97-1bbd-456c-868a-7dcf11490085" providerId="ADAL" clId="{CBEB70E8-5342-4321-A61A-540C47E7F4B0}" dt="2023-08-30T09:15:35.923" v="673" actId="14100"/>
          <ac:spMkLst>
            <pc:docMk/>
            <pc:sldMk cId="2227930314" sldId="2147480248"/>
            <ac:spMk id="13" creationId="{90FF3440-5CC2-997D-65C2-852E934F44E1}"/>
          </ac:spMkLst>
        </pc:spChg>
        <pc:picChg chg="add del">
          <ac:chgData name="David VACHALA" userId="76d02b97-1bbd-456c-868a-7dcf11490085" providerId="ADAL" clId="{CBEB70E8-5342-4321-A61A-540C47E7F4B0}" dt="2023-08-28T10:52:47.394" v="557" actId="22"/>
          <ac:picMkLst>
            <pc:docMk/>
            <pc:sldMk cId="2227930314" sldId="2147480248"/>
            <ac:picMk id="6" creationId="{C760C34F-4BB7-2E40-D05B-7356CA9FD7C4}"/>
          </ac:picMkLst>
        </pc:picChg>
        <pc:picChg chg="add mod">
          <ac:chgData name="David VACHALA" userId="76d02b97-1bbd-456c-868a-7dcf11490085" providerId="ADAL" clId="{CBEB70E8-5342-4321-A61A-540C47E7F4B0}" dt="2023-08-28T10:52:58.739" v="561" actId="1076"/>
          <ac:picMkLst>
            <pc:docMk/>
            <pc:sldMk cId="2227930314" sldId="2147480248"/>
            <ac:picMk id="8" creationId="{7E77D217-2B43-7988-9DFF-C2653AF4DFA9}"/>
          </ac:picMkLst>
        </pc:picChg>
      </pc:sldChg>
      <pc:sldChg chg="addSp delSp modSp new mod">
        <pc:chgData name="David VACHALA" userId="76d02b97-1bbd-456c-868a-7dcf11490085" providerId="ADAL" clId="{CBEB70E8-5342-4321-A61A-540C47E7F4B0}" dt="2023-08-30T09:16:04.671" v="676" actId="14100"/>
        <pc:sldMkLst>
          <pc:docMk/>
          <pc:sldMk cId="2795644849" sldId="2147480249"/>
        </pc:sldMkLst>
        <pc:spChg chg="mod">
          <ac:chgData name="David VACHALA" userId="76d02b97-1bbd-456c-868a-7dcf11490085" providerId="ADAL" clId="{CBEB70E8-5342-4321-A61A-540C47E7F4B0}" dt="2023-08-28T13:19:16.956" v="605" actId="20577"/>
          <ac:spMkLst>
            <pc:docMk/>
            <pc:sldMk cId="2795644849" sldId="2147480249"/>
            <ac:spMk id="2" creationId="{A73026D7-A017-08A6-C793-70D9999BD465}"/>
          </ac:spMkLst>
        </pc:spChg>
        <pc:spChg chg="del">
          <ac:chgData name="David VACHALA" userId="76d02b97-1bbd-456c-868a-7dcf11490085" providerId="ADAL" clId="{CBEB70E8-5342-4321-A61A-540C47E7F4B0}" dt="2023-08-28T13:18:29.575" v="565" actId="478"/>
          <ac:spMkLst>
            <pc:docMk/>
            <pc:sldMk cId="2795644849" sldId="2147480249"/>
            <ac:spMk id="3" creationId="{B7BA97B0-0168-B91F-E73E-721543455B64}"/>
          </ac:spMkLst>
        </pc:spChg>
        <pc:spChg chg="add mod">
          <ac:chgData name="David VACHALA" userId="76d02b97-1bbd-456c-868a-7dcf11490085" providerId="ADAL" clId="{CBEB70E8-5342-4321-A61A-540C47E7F4B0}" dt="2023-08-30T09:16:04.671" v="676" actId="14100"/>
          <ac:spMkLst>
            <pc:docMk/>
            <pc:sldMk cId="2795644849" sldId="2147480249"/>
            <ac:spMk id="9" creationId="{2DC569DE-48D5-AF33-D2EA-504747D53011}"/>
          </ac:spMkLst>
        </pc:spChg>
        <pc:picChg chg="add mod">
          <ac:chgData name="David VACHALA" userId="76d02b97-1bbd-456c-868a-7dcf11490085" providerId="ADAL" clId="{CBEB70E8-5342-4321-A61A-540C47E7F4B0}" dt="2023-08-28T13:18:33.507" v="567" actId="1076"/>
          <ac:picMkLst>
            <pc:docMk/>
            <pc:sldMk cId="2795644849" sldId="2147480249"/>
            <ac:picMk id="6" creationId="{764F4269-EE1F-34FC-02A7-D11E63F0D356}"/>
          </ac:picMkLst>
        </pc:picChg>
        <pc:picChg chg="add mod">
          <ac:chgData name="David VACHALA" userId="76d02b97-1bbd-456c-868a-7dcf11490085" providerId="ADAL" clId="{CBEB70E8-5342-4321-A61A-540C47E7F4B0}" dt="2023-08-28T13:18:48.127" v="569" actId="1076"/>
          <ac:picMkLst>
            <pc:docMk/>
            <pc:sldMk cId="2795644849" sldId="2147480249"/>
            <ac:picMk id="8" creationId="{D222C212-CABA-F659-8E0B-0D848B5DFB57}"/>
          </ac:picMkLst>
        </pc:picChg>
      </pc:sldChg>
      <pc:sldChg chg="addSp delSp modSp new mod">
        <pc:chgData name="David VACHALA" userId="76d02b97-1bbd-456c-868a-7dcf11490085" providerId="ADAL" clId="{CBEB70E8-5342-4321-A61A-540C47E7F4B0}" dt="2023-08-30T09:16:45.069" v="684" actId="478"/>
        <pc:sldMkLst>
          <pc:docMk/>
          <pc:sldMk cId="2636881728" sldId="2147480250"/>
        </pc:sldMkLst>
        <pc:spChg chg="mod">
          <ac:chgData name="David VACHALA" userId="76d02b97-1bbd-456c-868a-7dcf11490085" providerId="ADAL" clId="{CBEB70E8-5342-4321-A61A-540C47E7F4B0}" dt="2023-08-28T13:21:08.996" v="611"/>
          <ac:spMkLst>
            <pc:docMk/>
            <pc:sldMk cId="2636881728" sldId="2147480250"/>
            <ac:spMk id="2" creationId="{EE98C0DA-C2E7-82E5-722B-42A7B3E9A48C}"/>
          </ac:spMkLst>
        </pc:spChg>
        <pc:spChg chg="del">
          <ac:chgData name="David VACHALA" userId="76d02b97-1bbd-456c-868a-7dcf11490085" providerId="ADAL" clId="{CBEB70E8-5342-4321-A61A-540C47E7F4B0}" dt="2023-08-28T13:19:45.479" v="607" actId="478"/>
          <ac:spMkLst>
            <pc:docMk/>
            <pc:sldMk cId="2636881728" sldId="2147480250"/>
            <ac:spMk id="3" creationId="{6B75F637-7AEC-73D7-BC0E-322CCA84C089}"/>
          </ac:spMkLst>
        </pc:spChg>
        <pc:spChg chg="add mod">
          <ac:chgData name="David VACHALA" userId="76d02b97-1bbd-456c-868a-7dcf11490085" providerId="ADAL" clId="{CBEB70E8-5342-4321-A61A-540C47E7F4B0}" dt="2023-08-30T09:16:19.687" v="679" actId="14100"/>
          <ac:spMkLst>
            <pc:docMk/>
            <pc:sldMk cId="2636881728" sldId="2147480250"/>
            <ac:spMk id="7" creationId="{E81E5E84-A8FF-2DC1-22AC-C0BC312A3B3E}"/>
          </ac:spMkLst>
        </pc:spChg>
        <pc:spChg chg="add del mod">
          <ac:chgData name="David VACHALA" userId="76d02b97-1bbd-456c-868a-7dcf11490085" providerId="ADAL" clId="{CBEB70E8-5342-4321-A61A-540C47E7F4B0}" dt="2023-08-30T09:16:45.069" v="684" actId="478"/>
          <ac:spMkLst>
            <pc:docMk/>
            <pc:sldMk cId="2636881728" sldId="2147480250"/>
            <ac:spMk id="8" creationId="{6EC575D3-D8CC-B685-A8F0-95D1591E98E2}"/>
          </ac:spMkLst>
        </pc:spChg>
        <pc:picChg chg="add mod">
          <ac:chgData name="David VACHALA" userId="76d02b97-1bbd-456c-868a-7dcf11490085" providerId="ADAL" clId="{CBEB70E8-5342-4321-A61A-540C47E7F4B0}" dt="2023-08-30T09:16:22.931" v="682" actId="1076"/>
          <ac:picMkLst>
            <pc:docMk/>
            <pc:sldMk cId="2636881728" sldId="2147480250"/>
            <ac:picMk id="6" creationId="{3A33A6B0-CD61-6F4A-C66E-C5350A2116F3}"/>
          </ac:picMkLst>
        </pc:picChg>
      </pc:sldChg>
      <pc:sldChg chg="addSp delSp modSp new mod">
        <pc:chgData name="David VACHALA" userId="76d02b97-1bbd-456c-868a-7dcf11490085" providerId="ADAL" clId="{CBEB70E8-5342-4321-A61A-540C47E7F4B0}" dt="2023-08-30T09:17:06.283" v="688" actId="1076"/>
        <pc:sldMkLst>
          <pc:docMk/>
          <pc:sldMk cId="279458980" sldId="2147480251"/>
        </pc:sldMkLst>
        <pc:spChg chg="mod">
          <ac:chgData name="David VACHALA" userId="76d02b97-1bbd-456c-868a-7dcf11490085" providerId="ADAL" clId="{CBEB70E8-5342-4321-A61A-540C47E7F4B0}" dt="2023-08-28T13:22:46.491" v="627" actId="20577"/>
          <ac:spMkLst>
            <pc:docMk/>
            <pc:sldMk cId="279458980" sldId="2147480251"/>
            <ac:spMk id="2" creationId="{745CE064-5F01-42C7-2218-A727C44B3177}"/>
          </ac:spMkLst>
        </pc:spChg>
        <pc:spChg chg="del">
          <ac:chgData name="David VACHALA" userId="76d02b97-1bbd-456c-868a-7dcf11490085" providerId="ADAL" clId="{CBEB70E8-5342-4321-A61A-540C47E7F4B0}" dt="2023-08-28T13:21:35.771" v="612" actId="478"/>
          <ac:spMkLst>
            <pc:docMk/>
            <pc:sldMk cId="279458980" sldId="2147480251"/>
            <ac:spMk id="3" creationId="{0924CE86-E3B8-3AF5-A924-A44ECCB71674}"/>
          </ac:spMkLst>
        </pc:spChg>
        <pc:spChg chg="add mod">
          <ac:chgData name="David VACHALA" userId="76d02b97-1bbd-456c-868a-7dcf11490085" providerId="ADAL" clId="{CBEB70E8-5342-4321-A61A-540C47E7F4B0}" dt="2023-08-30T09:16:52.921" v="686" actId="1076"/>
          <ac:spMkLst>
            <pc:docMk/>
            <pc:sldMk cId="279458980" sldId="2147480251"/>
            <ac:spMk id="7" creationId="{9FC6CF48-9C92-E681-0827-694F2A4948EB}"/>
          </ac:spMkLst>
        </pc:spChg>
        <pc:spChg chg="add mod">
          <ac:chgData name="David VACHALA" userId="76d02b97-1bbd-456c-868a-7dcf11490085" providerId="ADAL" clId="{CBEB70E8-5342-4321-A61A-540C47E7F4B0}" dt="2023-08-30T09:17:06.283" v="688" actId="1076"/>
          <ac:spMkLst>
            <pc:docMk/>
            <pc:sldMk cId="279458980" sldId="2147480251"/>
            <ac:spMk id="8" creationId="{14E50535-4FCD-8DAC-F295-4F2607448B0E}"/>
          </ac:spMkLst>
        </pc:spChg>
        <pc:picChg chg="add mod">
          <ac:chgData name="David VACHALA" userId="76d02b97-1bbd-456c-868a-7dcf11490085" providerId="ADAL" clId="{CBEB70E8-5342-4321-A61A-540C47E7F4B0}" dt="2023-08-28T13:21:37.649" v="614" actId="1076"/>
          <ac:picMkLst>
            <pc:docMk/>
            <pc:sldMk cId="279458980" sldId="2147480251"/>
            <ac:picMk id="6" creationId="{0483310A-0A73-1B14-A769-3FA435757217}"/>
          </ac:picMkLst>
        </pc:picChg>
      </pc:sldChg>
      <pc:sldChg chg="addSp delSp modSp add mod">
        <pc:chgData name="David VACHALA" userId="76d02b97-1bbd-456c-868a-7dcf11490085" providerId="ADAL" clId="{CBEB70E8-5342-4321-A61A-540C47E7F4B0}" dt="2023-08-30T09:17:29.147" v="693" actId="1076"/>
        <pc:sldMkLst>
          <pc:docMk/>
          <pc:sldMk cId="644641915" sldId="2147480252"/>
        </pc:sldMkLst>
        <pc:spChg chg="mod">
          <ac:chgData name="David VACHALA" userId="76d02b97-1bbd-456c-868a-7dcf11490085" providerId="ADAL" clId="{CBEB70E8-5342-4321-A61A-540C47E7F4B0}" dt="2023-08-28T13:23:21.499" v="646" actId="20577"/>
          <ac:spMkLst>
            <pc:docMk/>
            <pc:sldMk cId="644641915" sldId="2147480252"/>
            <ac:spMk id="2" creationId="{745CE064-5F01-42C7-2218-A727C44B3177}"/>
          </ac:spMkLst>
        </pc:spChg>
        <pc:spChg chg="add mod">
          <ac:chgData name="David VACHALA" userId="76d02b97-1bbd-456c-868a-7dcf11490085" providerId="ADAL" clId="{CBEB70E8-5342-4321-A61A-540C47E7F4B0}" dt="2023-08-30T09:17:19.647" v="691" actId="14100"/>
          <ac:spMkLst>
            <pc:docMk/>
            <pc:sldMk cId="644641915" sldId="2147480252"/>
            <ac:spMk id="7" creationId="{F27EE1F2-F50B-D92A-72D9-71BD362ECFEA}"/>
          </ac:spMkLst>
        </pc:spChg>
        <pc:spChg chg="add mod">
          <ac:chgData name="David VACHALA" userId="76d02b97-1bbd-456c-868a-7dcf11490085" providerId="ADAL" clId="{CBEB70E8-5342-4321-A61A-540C47E7F4B0}" dt="2023-08-30T09:17:29.147" v="693" actId="1076"/>
          <ac:spMkLst>
            <pc:docMk/>
            <pc:sldMk cId="644641915" sldId="2147480252"/>
            <ac:spMk id="8" creationId="{C320C470-11A9-187D-1B16-CD520430F8F0}"/>
          </ac:spMkLst>
        </pc:spChg>
        <pc:picChg chg="add mod">
          <ac:chgData name="David VACHALA" userId="76d02b97-1bbd-456c-868a-7dcf11490085" providerId="ADAL" clId="{CBEB70E8-5342-4321-A61A-540C47E7F4B0}" dt="2023-08-28T13:23:12.053" v="632" actId="14100"/>
          <ac:picMkLst>
            <pc:docMk/>
            <pc:sldMk cId="644641915" sldId="2147480252"/>
            <ac:picMk id="5" creationId="{D4C31272-6F22-5694-EBC4-8E218F96B16C}"/>
          </ac:picMkLst>
        </pc:picChg>
        <pc:picChg chg="del">
          <ac:chgData name="David VACHALA" userId="76d02b97-1bbd-456c-868a-7dcf11490085" providerId="ADAL" clId="{CBEB70E8-5342-4321-A61A-540C47E7F4B0}" dt="2023-08-28T13:23:08.062" v="629" actId="478"/>
          <ac:picMkLst>
            <pc:docMk/>
            <pc:sldMk cId="644641915" sldId="2147480252"/>
            <ac:picMk id="6" creationId="{0483310A-0A73-1B14-A769-3FA435757217}"/>
          </ac:picMkLst>
        </pc:picChg>
      </pc:sldChg>
      <pc:sldChg chg="addSp delSp modSp new mod">
        <pc:chgData name="David VACHALA" userId="76d02b97-1bbd-456c-868a-7dcf11490085" providerId="ADAL" clId="{CBEB70E8-5342-4321-A61A-540C47E7F4B0}" dt="2023-08-30T09:17:59.962" v="702" actId="14100"/>
        <pc:sldMkLst>
          <pc:docMk/>
          <pc:sldMk cId="1791760761" sldId="2147480253"/>
        </pc:sldMkLst>
        <pc:spChg chg="mod">
          <ac:chgData name="David VACHALA" userId="76d02b97-1bbd-456c-868a-7dcf11490085" providerId="ADAL" clId="{CBEB70E8-5342-4321-A61A-540C47E7F4B0}" dt="2023-08-28T13:26:17.282" v="654" actId="20577"/>
          <ac:spMkLst>
            <pc:docMk/>
            <pc:sldMk cId="1791760761" sldId="2147480253"/>
            <ac:spMk id="2" creationId="{93A37CBA-3360-DA83-659E-C18265E01C6D}"/>
          </ac:spMkLst>
        </pc:spChg>
        <pc:spChg chg="add del">
          <ac:chgData name="David VACHALA" userId="76d02b97-1bbd-456c-868a-7dcf11490085" providerId="ADAL" clId="{CBEB70E8-5342-4321-A61A-540C47E7F4B0}" dt="2023-08-28T13:26:38.315" v="657" actId="478"/>
          <ac:spMkLst>
            <pc:docMk/>
            <pc:sldMk cId="1791760761" sldId="2147480253"/>
            <ac:spMk id="3" creationId="{F5538D37-0BC2-636A-D03A-501C3DC62D0F}"/>
          </ac:spMkLst>
        </pc:spChg>
        <pc:spChg chg="add mod">
          <ac:chgData name="David VACHALA" userId="76d02b97-1bbd-456c-868a-7dcf11490085" providerId="ADAL" clId="{CBEB70E8-5342-4321-A61A-540C47E7F4B0}" dt="2023-08-30T09:17:47.380" v="696" actId="14100"/>
          <ac:spMkLst>
            <pc:docMk/>
            <pc:sldMk cId="1791760761" sldId="2147480253"/>
            <ac:spMk id="11" creationId="{2899CDCD-358F-A198-8074-397C4B96F7F9}"/>
          </ac:spMkLst>
        </pc:spChg>
        <pc:spChg chg="add mod">
          <ac:chgData name="David VACHALA" userId="76d02b97-1bbd-456c-868a-7dcf11490085" providerId="ADAL" clId="{CBEB70E8-5342-4321-A61A-540C47E7F4B0}" dt="2023-08-30T09:17:59.962" v="702" actId="14100"/>
          <ac:spMkLst>
            <pc:docMk/>
            <pc:sldMk cId="1791760761" sldId="2147480253"/>
            <ac:spMk id="12" creationId="{D89B2D93-FC4A-3371-137E-76A10502F853}"/>
          </ac:spMkLst>
        </pc:spChg>
        <pc:spChg chg="add mod">
          <ac:chgData name="David VACHALA" userId="76d02b97-1bbd-456c-868a-7dcf11490085" providerId="ADAL" clId="{CBEB70E8-5342-4321-A61A-540C47E7F4B0}" dt="2023-08-30T09:17:57.316" v="701" actId="1076"/>
          <ac:spMkLst>
            <pc:docMk/>
            <pc:sldMk cId="1791760761" sldId="2147480253"/>
            <ac:spMk id="13" creationId="{3CD48841-94A7-072A-08F4-FDEFC7657FCF}"/>
          </ac:spMkLst>
        </pc:spChg>
        <pc:picChg chg="add del mod ord">
          <ac:chgData name="David VACHALA" userId="76d02b97-1bbd-456c-868a-7dcf11490085" providerId="ADAL" clId="{CBEB70E8-5342-4321-A61A-540C47E7F4B0}" dt="2023-08-28T13:26:36.458" v="656" actId="22"/>
          <ac:picMkLst>
            <pc:docMk/>
            <pc:sldMk cId="1791760761" sldId="2147480253"/>
            <ac:picMk id="6" creationId="{2208FBB1-DA3D-1B88-0BF3-A74C06D20AAF}"/>
          </ac:picMkLst>
        </pc:picChg>
        <pc:picChg chg="add mod">
          <ac:chgData name="David VACHALA" userId="76d02b97-1bbd-456c-868a-7dcf11490085" providerId="ADAL" clId="{CBEB70E8-5342-4321-A61A-540C47E7F4B0}" dt="2023-08-28T13:26:47.932" v="659" actId="1076"/>
          <ac:picMkLst>
            <pc:docMk/>
            <pc:sldMk cId="1791760761" sldId="2147480253"/>
            <ac:picMk id="8" creationId="{3D650C36-3B52-F58D-0A98-52BDB395D1FE}"/>
          </ac:picMkLst>
        </pc:picChg>
        <pc:picChg chg="add mod">
          <ac:chgData name="David VACHALA" userId="76d02b97-1bbd-456c-868a-7dcf11490085" providerId="ADAL" clId="{CBEB70E8-5342-4321-A61A-540C47E7F4B0}" dt="2023-08-28T13:27:03.878" v="661" actId="1076"/>
          <ac:picMkLst>
            <pc:docMk/>
            <pc:sldMk cId="1791760761" sldId="2147480253"/>
            <ac:picMk id="10" creationId="{AC78B7D7-7986-681B-D706-472DE9AE16BC}"/>
          </ac:picMkLst>
        </pc:picChg>
      </pc:sldChg>
      <pc:sldMasterChg chg="delSldLayout">
        <pc:chgData name="David VACHALA" userId="76d02b97-1bbd-456c-868a-7dcf11490085" providerId="ADAL" clId="{CBEB70E8-5342-4321-A61A-540C47E7F4B0}" dt="2023-08-17T14:28:42.809" v="30" actId="47"/>
        <pc:sldMasterMkLst>
          <pc:docMk/>
          <pc:sldMasterMk cId="2885650283" sldId="2147483648"/>
        </pc:sldMasterMkLst>
        <pc:sldLayoutChg chg="del">
          <pc:chgData name="David VACHALA" userId="76d02b97-1bbd-456c-868a-7dcf11490085" providerId="ADAL" clId="{CBEB70E8-5342-4321-A61A-540C47E7F4B0}" dt="2023-08-17T14:28:42.809" v="30" actId="47"/>
          <pc:sldLayoutMkLst>
            <pc:docMk/>
            <pc:sldMasterMk cId="2885650283" sldId="2147483648"/>
            <pc:sldLayoutMk cId="4185638921" sldId="2147483674"/>
          </pc:sldLayoutMkLst>
        </pc:sldLayoutChg>
      </pc:sldMasterChg>
      <pc:sldMasterChg chg="delSldLayout">
        <pc:chgData name="David VACHALA" userId="76d02b97-1bbd-456c-868a-7dcf11490085" providerId="ADAL" clId="{CBEB70E8-5342-4321-A61A-540C47E7F4B0}" dt="2023-08-17T14:28:38.631" v="28" actId="47"/>
        <pc:sldMasterMkLst>
          <pc:docMk/>
          <pc:sldMasterMk cId="4176872137" sldId="2147483667"/>
        </pc:sldMasterMkLst>
        <pc:sldLayoutChg chg="del">
          <pc:chgData name="David VACHALA" userId="76d02b97-1bbd-456c-868a-7dcf11490085" providerId="ADAL" clId="{CBEB70E8-5342-4321-A61A-540C47E7F4B0}" dt="2023-08-17T14:28:38.631" v="28" actId="47"/>
          <pc:sldLayoutMkLst>
            <pc:docMk/>
            <pc:sldMasterMk cId="4176872137" sldId="2147483667"/>
            <pc:sldLayoutMk cId="719793571" sldId="2147483672"/>
          </pc:sldLayoutMkLst>
        </pc:sldLayoutChg>
        <pc:sldLayoutChg chg="del">
          <pc:chgData name="David VACHALA" userId="76d02b97-1bbd-456c-868a-7dcf11490085" providerId="ADAL" clId="{CBEB70E8-5342-4321-A61A-540C47E7F4B0}" dt="2023-08-17T14:28:30.890" v="10" actId="47"/>
          <pc:sldLayoutMkLst>
            <pc:docMk/>
            <pc:sldMasterMk cId="4176872137" sldId="2147483667"/>
            <pc:sldLayoutMk cId="162257836" sldId="2147483673"/>
          </pc:sldLayoutMkLst>
        </pc:sldLayoutChg>
      </pc:sldMasterChg>
    </pc:docChg>
  </pc:docChgLst>
  <pc:docChgLst>
    <pc:chgData name="David VACHALA" userId="S::david.vachala@bizappsfrenchcommunity.com::76d02b97-1bbd-456c-868a-7dcf11490085" providerId="AD" clId="Web-{0E5E8CCC-8EF6-4DA9-B4DF-E584A3C68CB4}"/>
    <pc:docChg chg="delSld modSection">
      <pc:chgData name="David VACHALA" userId="S::david.vachala@bizappsfrenchcommunity.com::76d02b97-1bbd-456c-868a-7dcf11490085" providerId="AD" clId="Web-{0E5E8CCC-8EF6-4DA9-B4DF-E584A3C68CB4}" dt="2023-10-10T20:06:24.611" v="4"/>
      <pc:docMkLst>
        <pc:docMk/>
      </pc:docMkLst>
      <pc:sldChg chg="del">
        <pc:chgData name="David VACHALA" userId="S::david.vachala@bizappsfrenchcommunity.com::76d02b97-1bbd-456c-868a-7dcf11490085" providerId="AD" clId="Web-{0E5E8CCC-8EF6-4DA9-B4DF-E584A3C68CB4}" dt="2023-10-10T20:05:53.408" v="0"/>
        <pc:sldMkLst>
          <pc:docMk/>
          <pc:sldMk cId="1397733674" sldId="374"/>
        </pc:sldMkLst>
      </pc:sldChg>
      <pc:sldChg chg="del">
        <pc:chgData name="David VACHALA" userId="S::david.vachala@bizappsfrenchcommunity.com::76d02b97-1bbd-456c-868a-7dcf11490085" providerId="AD" clId="Web-{0E5E8CCC-8EF6-4DA9-B4DF-E584A3C68CB4}" dt="2023-10-10T20:06:08.455" v="1"/>
        <pc:sldMkLst>
          <pc:docMk/>
          <pc:sldMk cId="1618254263" sldId="377"/>
        </pc:sldMkLst>
      </pc:sldChg>
      <pc:sldChg chg="del">
        <pc:chgData name="David VACHALA" userId="S::david.vachala@bizappsfrenchcommunity.com::76d02b97-1bbd-456c-868a-7dcf11490085" providerId="AD" clId="Web-{0E5E8CCC-8EF6-4DA9-B4DF-E584A3C68CB4}" dt="2023-10-10T20:06:24.049" v="2"/>
        <pc:sldMkLst>
          <pc:docMk/>
          <pc:sldMk cId="3611467103" sldId="378"/>
        </pc:sldMkLst>
      </pc:sldChg>
      <pc:sldChg chg="del">
        <pc:chgData name="David VACHALA" userId="S::david.vachala@bizappsfrenchcommunity.com::76d02b97-1bbd-456c-868a-7dcf11490085" providerId="AD" clId="Web-{0E5E8CCC-8EF6-4DA9-B4DF-E584A3C68CB4}" dt="2023-10-10T20:06:24.315" v="3"/>
        <pc:sldMkLst>
          <pc:docMk/>
          <pc:sldMk cId="1131787039" sldId="384"/>
        </pc:sldMkLst>
      </pc:sldChg>
      <pc:sldChg chg="del">
        <pc:chgData name="David VACHALA" userId="S::david.vachala@bizappsfrenchcommunity.com::76d02b97-1bbd-456c-868a-7dcf11490085" providerId="AD" clId="Web-{0E5E8CCC-8EF6-4DA9-B4DF-E584A3C68CB4}" dt="2023-10-10T20:06:24.611" v="4"/>
        <pc:sldMkLst>
          <pc:docMk/>
          <pc:sldMk cId="4227190150" sldId="385"/>
        </pc:sldMkLst>
      </pc:sldChg>
    </pc:docChg>
  </pc:docChgLst>
  <pc:docChgLst>
    <pc:chgData name="David VACHALA" userId="76d02b97-1bbd-456c-868a-7dcf11490085" providerId="ADAL" clId="{97196C9D-C910-425D-A617-35E2FFA1F9F2}"/>
    <pc:docChg chg="undo custSel addSld delSld modSld modSection">
      <pc:chgData name="David VACHALA" userId="76d02b97-1bbd-456c-868a-7dcf11490085" providerId="ADAL" clId="{97196C9D-C910-425D-A617-35E2FFA1F9F2}" dt="2023-10-04T16:58:54.883" v="250" actId="47"/>
      <pc:docMkLst>
        <pc:docMk/>
      </pc:docMkLst>
      <pc:sldChg chg="modSp mod">
        <pc:chgData name="David VACHALA" userId="76d02b97-1bbd-456c-868a-7dcf11490085" providerId="ADAL" clId="{97196C9D-C910-425D-A617-35E2FFA1F9F2}" dt="2023-09-18T18:23:50.638" v="177" actId="27636"/>
        <pc:sldMkLst>
          <pc:docMk/>
          <pc:sldMk cId="3674066786" sldId="256"/>
        </pc:sldMkLst>
        <pc:spChg chg="mod">
          <ac:chgData name="David VACHALA" userId="76d02b97-1bbd-456c-868a-7dcf11490085" providerId="ADAL" clId="{97196C9D-C910-425D-A617-35E2FFA1F9F2}" dt="2023-09-18T18:23:23.553" v="173" actId="27636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97196C9D-C910-425D-A617-35E2FFA1F9F2}" dt="2023-09-18T18:22:51.307" v="167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97196C9D-C910-425D-A617-35E2FFA1F9F2}" dt="2023-09-18T18:23:50.638" v="177" actId="27636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97196C9D-C910-425D-A617-35E2FFA1F9F2}" dt="2023-09-18T18:22:35.814" v="164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76d02b97-1bbd-456c-868a-7dcf11490085" providerId="ADAL" clId="{97196C9D-C910-425D-A617-35E2FFA1F9F2}" dt="2023-09-18T18:21:58.802" v="155" actId="20577"/>
        <pc:sldMkLst>
          <pc:docMk/>
          <pc:sldMk cId="409723674" sldId="259"/>
        </pc:sldMkLst>
        <pc:spChg chg="mod">
          <ac:chgData name="David VACHALA" userId="76d02b97-1bbd-456c-868a-7dcf11490085" providerId="ADAL" clId="{97196C9D-C910-425D-A617-35E2FFA1F9F2}" dt="2023-09-18T18:21:58.802" v="155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97196C9D-C910-425D-A617-35E2FFA1F9F2}" dt="2023-09-18T14:54:34.833" v="97" actId="20577"/>
        <pc:sldMkLst>
          <pc:docMk/>
          <pc:sldMk cId="1743216632" sldId="261"/>
        </pc:sldMkLst>
        <pc:spChg chg="mod">
          <ac:chgData name="David VACHALA" userId="76d02b97-1bbd-456c-868a-7dcf11490085" providerId="ADAL" clId="{97196C9D-C910-425D-A617-35E2FFA1F9F2}" dt="2023-09-18T14:51:28.875" v="32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76d02b97-1bbd-456c-868a-7dcf11490085" providerId="ADAL" clId="{97196C9D-C910-425D-A617-35E2FFA1F9F2}" dt="2023-09-18T14:51:17.560" v="16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97196C9D-C910-425D-A617-35E2FFA1F9F2}" dt="2023-09-18T14:52:34.782" v="62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97196C9D-C910-425D-A617-35E2FFA1F9F2}" dt="2023-09-18T14:54:34.833" v="97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97196C9D-C910-425D-A617-35E2FFA1F9F2}" dt="2023-09-18T14:51:44.864" v="33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97196C9D-C910-425D-A617-35E2FFA1F9F2}" dt="2023-09-18T14:53:00.299" v="64"/>
          <ac:picMkLst>
            <pc:docMk/>
            <pc:sldMk cId="1743216632" sldId="261"/>
            <ac:picMk id="76" creationId="{C329057C-A703-4234-8C36-15BC675BA225}"/>
          </ac:picMkLst>
        </pc:picChg>
      </pc:sldChg>
      <pc:sldChg chg="add del">
        <pc:chgData name="David VACHALA" userId="76d02b97-1bbd-456c-868a-7dcf11490085" providerId="ADAL" clId="{97196C9D-C910-425D-A617-35E2FFA1F9F2}" dt="2023-09-18T18:21:36.025" v="144" actId="47"/>
        <pc:sldMkLst>
          <pc:docMk/>
          <pc:sldMk cId="922831782" sldId="292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2950851526" sldId="369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1397733674" sldId="374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1618254263" sldId="377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3611467103" sldId="378"/>
        </pc:sldMkLst>
      </pc:sldChg>
      <pc:sldChg chg="modSp add del mod">
        <pc:chgData name="David VACHALA" userId="76d02b97-1bbd-456c-868a-7dcf11490085" providerId="ADAL" clId="{97196C9D-C910-425D-A617-35E2FFA1F9F2}" dt="2023-10-04T16:58:11.501" v="247"/>
        <pc:sldMkLst>
          <pc:docMk/>
          <pc:sldMk cId="1131787039" sldId="384"/>
        </pc:sldMkLst>
        <pc:spChg chg="mod">
          <ac:chgData name="David VACHALA" userId="76d02b97-1bbd-456c-868a-7dcf11490085" providerId="ADAL" clId="{97196C9D-C910-425D-A617-35E2FFA1F9F2}" dt="2023-10-04T16:58:11.409" v="246"/>
          <ac:spMkLst>
            <pc:docMk/>
            <pc:sldMk cId="1131787039" sldId="384"/>
            <ac:spMk id="18" creationId="{18549DB1-369E-E99F-C10D-EB0878CAF3CA}"/>
          </ac:spMkLst>
        </pc:spChg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4227190150" sldId="385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3401336629" sldId="386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882248201" sldId="387"/>
        </pc:sldMkLst>
      </pc:sldChg>
      <pc:sldChg chg="add del">
        <pc:chgData name="David VACHALA" userId="76d02b97-1bbd-456c-868a-7dcf11490085" providerId="ADAL" clId="{97196C9D-C910-425D-A617-35E2FFA1F9F2}" dt="2023-10-04T16:58:11.501" v="247"/>
        <pc:sldMkLst>
          <pc:docMk/>
          <pc:sldMk cId="2771745213" sldId="388"/>
        </pc:sldMkLst>
      </pc:sldChg>
      <pc:sldChg chg="modSp mod">
        <pc:chgData name="David VACHALA" userId="76d02b97-1bbd-456c-868a-7dcf11490085" providerId="ADAL" clId="{97196C9D-C910-425D-A617-35E2FFA1F9F2}" dt="2023-09-18T18:30:28.503" v="242" actId="27636"/>
        <pc:sldMkLst>
          <pc:docMk/>
          <pc:sldMk cId="1200456511" sldId="486"/>
        </pc:sldMkLst>
        <pc:spChg chg="mod">
          <ac:chgData name="David VACHALA" userId="76d02b97-1bbd-456c-868a-7dcf11490085" providerId="ADAL" clId="{97196C9D-C910-425D-A617-35E2FFA1F9F2}" dt="2023-09-18T18:30:28.503" v="242" actId="27636"/>
          <ac:spMkLst>
            <pc:docMk/>
            <pc:sldMk cId="1200456511" sldId="486"/>
            <ac:spMk id="8" creationId="{88B82E67-C906-4FA9-BD44-A226DC6C19B0}"/>
          </ac:spMkLst>
        </pc:spChg>
        <pc:spChg chg="mod">
          <ac:chgData name="David VACHALA" userId="76d02b97-1bbd-456c-868a-7dcf11490085" providerId="ADAL" clId="{97196C9D-C910-425D-A617-35E2FFA1F9F2}" dt="2023-09-18T18:27:12.986" v="225" actId="404"/>
          <ac:spMkLst>
            <pc:docMk/>
            <pc:sldMk cId="1200456511" sldId="486"/>
            <ac:spMk id="14" creationId="{6E31850A-D536-41F0-9D96-7836AAC5E502}"/>
          </ac:spMkLst>
        </pc:spChg>
        <pc:spChg chg="mod">
          <ac:chgData name="David VACHALA" userId="76d02b97-1bbd-456c-868a-7dcf11490085" providerId="ADAL" clId="{97196C9D-C910-425D-A617-35E2FFA1F9F2}" dt="2023-09-18T18:26:06.398" v="194" actId="27636"/>
          <ac:spMkLst>
            <pc:docMk/>
            <pc:sldMk cId="1200456511" sldId="486"/>
            <ac:spMk id="15" creationId="{039E4815-406A-447F-A41F-26286A4CD799}"/>
          </ac:spMkLst>
        </pc:spChg>
        <pc:picChg chg="mod">
          <ac:chgData name="David VACHALA" userId="76d02b97-1bbd-456c-868a-7dcf11490085" providerId="ADAL" clId="{97196C9D-C910-425D-A617-35E2FFA1F9F2}" dt="2023-09-18T18:25:06.556" v="180"/>
          <ac:picMkLst>
            <pc:docMk/>
            <pc:sldMk cId="1200456511" sldId="486"/>
            <ac:picMk id="7" creationId="{B0BD3314-776A-44E8-9050-B1333A393952}"/>
          </ac:picMkLst>
        </pc:picChg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3622810647" sldId="2147470022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882110285" sldId="2147470025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009145859" sldId="2147470026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1715209206" sldId="2147470028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3885278862" sldId="2147470031"/>
        </pc:sldMkLst>
      </pc:sldChg>
      <pc:sldChg chg="del">
        <pc:chgData name="David VACHALA" userId="76d02b97-1bbd-456c-868a-7dcf11490085" providerId="ADAL" clId="{97196C9D-C910-425D-A617-35E2FFA1F9F2}" dt="2023-09-18T18:21:29.064" v="136" actId="47"/>
        <pc:sldMkLst>
          <pc:docMk/>
          <pc:sldMk cId="3756001372" sldId="2147480233"/>
        </pc:sldMkLst>
      </pc:sldChg>
      <pc:sldChg chg="del">
        <pc:chgData name="David VACHALA" userId="76d02b97-1bbd-456c-868a-7dcf11490085" providerId="ADAL" clId="{97196C9D-C910-425D-A617-35E2FFA1F9F2}" dt="2023-09-18T18:20:52.229" v="107" actId="47"/>
        <pc:sldMkLst>
          <pc:docMk/>
          <pc:sldMk cId="2261045092" sldId="2147480234"/>
        </pc:sldMkLst>
      </pc:sldChg>
      <pc:sldChg chg="del">
        <pc:chgData name="David VACHALA" userId="76d02b97-1bbd-456c-868a-7dcf11490085" providerId="ADAL" clId="{97196C9D-C910-425D-A617-35E2FFA1F9F2}" dt="2023-09-18T18:21:02.341" v="113" actId="47"/>
        <pc:sldMkLst>
          <pc:docMk/>
          <pc:sldMk cId="147076190" sldId="2147480235"/>
        </pc:sldMkLst>
      </pc:sldChg>
      <pc:sldChg chg="del">
        <pc:chgData name="David VACHALA" userId="76d02b97-1bbd-456c-868a-7dcf11490085" providerId="ADAL" clId="{97196C9D-C910-425D-A617-35E2FFA1F9F2}" dt="2023-09-18T18:21:28.401" v="135" actId="47"/>
        <pc:sldMkLst>
          <pc:docMk/>
          <pc:sldMk cId="3230850264" sldId="2147480236"/>
        </pc:sldMkLst>
      </pc:sldChg>
      <pc:sldChg chg="del">
        <pc:chgData name="David VACHALA" userId="76d02b97-1bbd-456c-868a-7dcf11490085" providerId="ADAL" clId="{97196C9D-C910-425D-A617-35E2FFA1F9F2}" dt="2023-09-18T18:21:26.631" v="132" actId="47"/>
        <pc:sldMkLst>
          <pc:docMk/>
          <pc:sldMk cId="1654578647" sldId="2147480237"/>
        </pc:sldMkLst>
      </pc:sldChg>
      <pc:sldChg chg="del">
        <pc:chgData name="David VACHALA" userId="76d02b97-1bbd-456c-868a-7dcf11490085" providerId="ADAL" clId="{97196C9D-C910-425D-A617-35E2FFA1F9F2}" dt="2023-09-18T18:21:27.881" v="134" actId="47"/>
        <pc:sldMkLst>
          <pc:docMk/>
          <pc:sldMk cId="677560002" sldId="2147480238"/>
        </pc:sldMkLst>
      </pc:sldChg>
      <pc:sldChg chg="del">
        <pc:chgData name="David VACHALA" userId="76d02b97-1bbd-456c-868a-7dcf11490085" providerId="ADAL" clId="{97196C9D-C910-425D-A617-35E2FFA1F9F2}" dt="2023-09-18T18:21:32.695" v="142" actId="47"/>
        <pc:sldMkLst>
          <pc:docMk/>
          <pc:sldMk cId="1990505909" sldId="2147480239"/>
        </pc:sldMkLst>
      </pc:sldChg>
      <pc:sldChg chg="del">
        <pc:chgData name="David VACHALA" userId="76d02b97-1bbd-456c-868a-7dcf11490085" providerId="ADAL" clId="{97196C9D-C910-425D-A617-35E2FFA1F9F2}" dt="2023-09-18T18:21:27.273" v="133" actId="47"/>
        <pc:sldMkLst>
          <pc:docMk/>
          <pc:sldMk cId="1801278612" sldId="2147480240"/>
        </pc:sldMkLst>
      </pc:sldChg>
      <pc:sldChg chg="del">
        <pc:chgData name="David VACHALA" userId="76d02b97-1bbd-456c-868a-7dcf11490085" providerId="ADAL" clId="{97196C9D-C910-425D-A617-35E2FFA1F9F2}" dt="2023-09-18T18:21:29.866" v="137" actId="47"/>
        <pc:sldMkLst>
          <pc:docMk/>
          <pc:sldMk cId="2687328124" sldId="2147480241"/>
        </pc:sldMkLst>
      </pc:sldChg>
      <pc:sldChg chg="del">
        <pc:chgData name="David VACHALA" userId="76d02b97-1bbd-456c-868a-7dcf11490085" providerId="ADAL" clId="{97196C9D-C910-425D-A617-35E2FFA1F9F2}" dt="2023-09-18T18:21:30.470" v="138" actId="47"/>
        <pc:sldMkLst>
          <pc:docMk/>
          <pc:sldMk cId="2590153759" sldId="2147480242"/>
        </pc:sldMkLst>
      </pc:sldChg>
      <pc:sldChg chg="del">
        <pc:chgData name="David VACHALA" userId="76d02b97-1bbd-456c-868a-7dcf11490085" providerId="ADAL" clId="{97196C9D-C910-425D-A617-35E2FFA1F9F2}" dt="2023-09-18T18:21:31.052" v="139" actId="47"/>
        <pc:sldMkLst>
          <pc:docMk/>
          <pc:sldMk cId="51685968" sldId="2147480243"/>
        </pc:sldMkLst>
      </pc:sldChg>
      <pc:sldChg chg="del">
        <pc:chgData name="David VACHALA" userId="76d02b97-1bbd-456c-868a-7dcf11490085" providerId="ADAL" clId="{97196C9D-C910-425D-A617-35E2FFA1F9F2}" dt="2023-09-18T18:21:31.580" v="140" actId="47"/>
        <pc:sldMkLst>
          <pc:docMk/>
          <pc:sldMk cId="3782524266" sldId="2147480244"/>
        </pc:sldMkLst>
      </pc:sldChg>
      <pc:sldChg chg="del">
        <pc:chgData name="David VACHALA" userId="76d02b97-1bbd-456c-868a-7dcf11490085" providerId="ADAL" clId="{97196C9D-C910-425D-A617-35E2FFA1F9F2}" dt="2023-09-18T18:21:32.118" v="141" actId="47"/>
        <pc:sldMkLst>
          <pc:docMk/>
          <pc:sldMk cId="2145609295" sldId="2147480245"/>
        </pc:sldMkLst>
      </pc:sldChg>
      <pc:sldChg chg="del">
        <pc:chgData name="David VACHALA" userId="76d02b97-1bbd-456c-868a-7dcf11490085" providerId="ADAL" clId="{97196C9D-C910-425D-A617-35E2FFA1F9F2}" dt="2023-09-18T18:21:15.235" v="124" actId="47"/>
        <pc:sldMkLst>
          <pc:docMk/>
          <pc:sldMk cId="1368507107" sldId="2147480246"/>
        </pc:sldMkLst>
      </pc:sldChg>
      <pc:sldChg chg="del">
        <pc:chgData name="David VACHALA" userId="76d02b97-1bbd-456c-868a-7dcf11490085" providerId="ADAL" clId="{97196C9D-C910-425D-A617-35E2FFA1F9F2}" dt="2023-09-18T18:21:22.112" v="125" actId="47"/>
        <pc:sldMkLst>
          <pc:docMk/>
          <pc:sldMk cId="2256779007" sldId="2147480247"/>
        </pc:sldMkLst>
      </pc:sldChg>
      <pc:sldChg chg="del">
        <pc:chgData name="David VACHALA" userId="76d02b97-1bbd-456c-868a-7dcf11490085" providerId="ADAL" clId="{97196C9D-C910-425D-A617-35E2FFA1F9F2}" dt="2023-09-18T18:21:22.859" v="126" actId="47"/>
        <pc:sldMkLst>
          <pc:docMk/>
          <pc:sldMk cId="2227930314" sldId="2147480248"/>
        </pc:sldMkLst>
      </pc:sldChg>
      <pc:sldChg chg="del">
        <pc:chgData name="David VACHALA" userId="76d02b97-1bbd-456c-868a-7dcf11490085" providerId="ADAL" clId="{97196C9D-C910-425D-A617-35E2FFA1F9F2}" dt="2023-09-18T18:21:23.394" v="127" actId="47"/>
        <pc:sldMkLst>
          <pc:docMk/>
          <pc:sldMk cId="2795644849" sldId="2147480249"/>
        </pc:sldMkLst>
      </pc:sldChg>
      <pc:sldChg chg="del">
        <pc:chgData name="David VACHALA" userId="76d02b97-1bbd-456c-868a-7dcf11490085" providerId="ADAL" clId="{97196C9D-C910-425D-A617-35E2FFA1F9F2}" dt="2023-09-18T18:21:24.224" v="128" actId="47"/>
        <pc:sldMkLst>
          <pc:docMk/>
          <pc:sldMk cId="2636881728" sldId="2147480250"/>
        </pc:sldMkLst>
      </pc:sldChg>
      <pc:sldChg chg="del">
        <pc:chgData name="David VACHALA" userId="76d02b97-1bbd-456c-868a-7dcf11490085" providerId="ADAL" clId="{97196C9D-C910-425D-A617-35E2FFA1F9F2}" dt="2023-09-18T18:21:24.700" v="129" actId="47"/>
        <pc:sldMkLst>
          <pc:docMk/>
          <pc:sldMk cId="279458980" sldId="2147480251"/>
        </pc:sldMkLst>
      </pc:sldChg>
      <pc:sldChg chg="del">
        <pc:chgData name="David VACHALA" userId="76d02b97-1bbd-456c-868a-7dcf11490085" providerId="ADAL" clId="{97196C9D-C910-425D-A617-35E2FFA1F9F2}" dt="2023-09-18T18:21:25.267" v="130" actId="47"/>
        <pc:sldMkLst>
          <pc:docMk/>
          <pc:sldMk cId="644641915" sldId="2147480252"/>
        </pc:sldMkLst>
      </pc:sldChg>
      <pc:sldChg chg="del">
        <pc:chgData name="David VACHALA" userId="76d02b97-1bbd-456c-868a-7dcf11490085" providerId="ADAL" clId="{97196C9D-C910-425D-A617-35E2FFA1F9F2}" dt="2023-09-18T18:21:25.850" v="131" actId="47"/>
        <pc:sldMkLst>
          <pc:docMk/>
          <pc:sldMk cId="1791760761" sldId="2147480253"/>
        </pc:sldMkLst>
      </pc:sldChg>
      <pc:sldChg chg="del">
        <pc:chgData name="David VACHALA" userId="76d02b97-1bbd-456c-868a-7dcf11490085" providerId="ADAL" clId="{97196C9D-C910-425D-A617-35E2FFA1F9F2}" dt="2023-09-18T18:20:51.324" v="106" actId="47"/>
        <pc:sldMkLst>
          <pc:docMk/>
          <pc:sldMk cId="2255818700" sldId="2147480254"/>
        </pc:sldMkLst>
      </pc:sldChg>
      <pc:sldChg chg="del">
        <pc:chgData name="David VACHALA" userId="76d02b97-1bbd-456c-868a-7dcf11490085" providerId="ADAL" clId="{97196C9D-C910-425D-A617-35E2FFA1F9F2}" dt="2023-09-18T18:20:50.277" v="105" actId="47"/>
        <pc:sldMkLst>
          <pc:docMk/>
          <pc:sldMk cId="329895972" sldId="2147480255"/>
        </pc:sldMkLst>
      </pc:sldChg>
      <pc:sldChg chg="del">
        <pc:chgData name="David VACHALA" userId="76d02b97-1bbd-456c-868a-7dcf11490085" providerId="ADAL" clId="{97196C9D-C910-425D-A617-35E2FFA1F9F2}" dt="2023-09-18T18:20:49.283" v="104" actId="47"/>
        <pc:sldMkLst>
          <pc:docMk/>
          <pc:sldMk cId="4092955105" sldId="2147480256"/>
        </pc:sldMkLst>
      </pc:sldChg>
      <pc:sldChg chg="del">
        <pc:chgData name="David VACHALA" userId="76d02b97-1bbd-456c-868a-7dcf11490085" providerId="ADAL" clId="{97196C9D-C910-425D-A617-35E2FFA1F9F2}" dt="2023-09-18T18:20:59.633" v="110" actId="47"/>
        <pc:sldMkLst>
          <pc:docMk/>
          <pc:sldMk cId="2667802922" sldId="2147480257"/>
        </pc:sldMkLst>
      </pc:sldChg>
      <pc:sldChg chg="del">
        <pc:chgData name="David VACHALA" userId="76d02b97-1bbd-456c-868a-7dcf11490085" providerId="ADAL" clId="{97196C9D-C910-425D-A617-35E2FFA1F9F2}" dt="2023-09-18T18:21:00.668" v="111" actId="47"/>
        <pc:sldMkLst>
          <pc:docMk/>
          <pc:sldMk cId="3847184435" sldId="2147480258"/>
        </pc:sldMkLst>
      </pc:sldChg>
      <pc:sldChg chg="del">
        <pc:chgData name="David VACHALA" userId="76d02b97-1bbd-456c-868a-7dcf11490085" providerId="ADAL" clId="{97196C9D-C910-425D-A617-35E2FFA1F9F2}" dt="2023-09-18T18:21:01.212" v="112" actId="47"/>
        <pc:sldMkLst>
          <pc:docMk/>
          <pc:sldMk cId="888328451" sldId="2147480259"/>
        </pc:sldMkLst>
      </pc:sldChg>
      <pc:sldChg chg="del">
        <pc:chgData name="David VACHALA" userId="76d02b97-1bbd-456c-868a-7dcf11490085" providerId="ADAL" clId="{97196C9D-C910-425D-A617-35E2FFA1F9F2}" dt="2023-09-18T18:20:53.664" v="108" actId="47"/>
        <pc:sldMkLst>
          <pc:docMk/>
          <pc:sldMk cId="1158139581" sldId="2147480260"/>
        </pc:sldMkLst>
      </pc:sldChg>
      <pc:sldChg chg="modSp new del mod">
        <pc:chgData name="David VACHALA" userId="76d02b97-1bbd-456c-868a-7dcf11490085" providerId="ADAL" clId="{97196C9D-C910-425D-A617-35E2FFA1F9F2}" dt="2023-10-04T16:58:14.340" v="248" actId="47"/>
        <pc:sldMkLst>
          <pc:docMk/>
          <pc:sldMk cId="628714800" sldId="2147480261"/>
        </pc:sldMkLst>
        <pc:spChg chg="mod">
          <ac:chgData name="David VACHALA" userId="76d02b97-1bbd-456c-868a-7dcf11490085" providerId="ADAL" clId="{97196C9D-C910-425D-A617-35E2FFA1F9F2}" dt="2023-09-18T18:20:46.150" v="103" actId="20577"/>
          <ac:spMkLst>
            <pc:docMk/>
            <pc:sldMk cId="628714800" sldId="2147480261"/>
            <ac:spMk id="2" creationId="{46E9D7EE-2F6B-64AB-9BF2-A31ADC44EC45}"/>
          </ac:spMkLst>
        </pc:spChg>
      </pc:sldChg>
      <pc:sldChg chg="add del">
        <pc:chgData name="David VACHALA" userId="76d02b97-1bbd-456c-868a-7dcf11490085" providerId="ADAL" clId="{97196C9D-C910-425D-A617-35E2FFA1F9F2}" dt="2023-10-04T16:58:54.883" v="250" actId="47"/>
        <pc:sldMkLst>
          <pc:docMk/>
          <pc:sldMk cId="2233954894" sldId="2147480262"/>
        </pc:sldMkLst>
      </pc:sldChg>
      <pc:sldChg chg="modSp new mod">
        <pc:chgData name="David VACHALA" userId="76d02b97-1bbd-456c-868a-7dcf11490085" providerId="ADAL" clId="{97196C9D-C910-425D-A617-35E2FFA1F9F2}" dt="2023-09-18T18:21:11.781" v="123" actId="20577"/>
        <pc:sldMkLst>
          <pc:docMk/>
          <pc:sldMk cId="2820351169" sldId="2147480263"/>
        </pc:sldMkLst>
        <pc:spChg chg="mod">
          <ac:chgData name="David VACHALA" userId="76d02b97-1bbd-456c-868a-7dcf11490085" providerId="ADAL" clId="{97196C9D-C910-425D-A617-35E2FFA1F9F2}" dt="2023-09-18T18:21:11.781" v="123" actId="20577"/>
          <ac:spMkLst>
            <pc:docMk/>
            <pc:sldMk cId="2820351169" sldId="2147480263"/>
            <ac:spMk id="2" creationId="{1598D8B3-C29C-C6DB-3498-2CF91B889351}"/>
          </ac:spMkLst>
        </pc:spChg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3153312506" sldId="2147481032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185715426" sldId="2147481035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3500979537" sldId="2147481039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660800847" sldId="2147481040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607759214" sldId="2147481041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83276240" sldId="2147481042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2708993513" sldId="2147481044"/>
        </pc:sldMkLst>
      </pc:sldChg>
      <pc:sldChg chg="add">
        <pc:chgData name="David VACHALA" userId="76d02b97-1bbd-456c-868a-7dcf11490085" providerId="ADAL" clId="{97196C9D-C910-425D-A617-35E2FFA1F9F2}" dt="2023-10-04T16:58:51.488" v="249"/>
        <pc:sldMkLst>
          <pc:docMk/>
          <pc:sldMk cId="867705398" sldId="2147481061"/>
        </pc:sldMkLst>
      </pc:sldChg>
      <pc:sldMasterChg chg="addSldLayout delSldLayout">
        <pc:chgData name="David VACHALA" userId="76d02b97-1bbd-456c-868a-7dcf11490085" providerId="ADAL" clId="{97196C9D-C910-425D-A617-35E2FFA1F9F2}" dt="2023-09-18T18:21:36.025" v="144" actId="47"/>
        <pc:sldMasterMkLst>
          <pc:docMk/>
          <pc:sldMasterMk cId="2885650283" sldId="2147483648"/>
        </pc:sldMasterMkLst>
        <pc:sldLayoutChg chg="add del">
          <pc:chgData name="David VACHALA" userId="76d02b97-1bbd-456c-868a-7dcf11490085" providerId="ADAL" clId="{97196C9D-C910-425D-A617-35E2FFA1F9F2}" dt="2023-09-18T18:21:36.025" v="144" actId="47"/>
          <pc:sldLayoutMkLst>
            <pc:docMk/>
            <pc:sldMasterMk cId="2885650283" sldId="2147483648"/>
            <pc:sldLayoutMk cId="2150209998" sldId="2147483664"/>
          </pc:sldLayoutMkLst>
        </pc:sldLayoutChg>
      </pc:sldMasterChg>
    </pc:docChg>
  </pc:docChgLst>
  <pc:docChgLst>
    <pc:chgData name="David VACHALA" userId="S::david.vachala@bizappsfrenchcommunity.com::76d02b97-1bbd-456c-868a-7dcf11490085" providerId="AD" clId="Web-{0C69EB82-B513-4F1B-99EE-EB42E286C68C}"/>
    <pc:docChg chg="modSld">
      <pc:chgData name="David VACHALA" userId="S::david.vachala@bizappsfrenchcommunity.com::76d02b97-1bbd-456c-868a-7dcf11490085" providerId="AD" clId="Web-{0C69EB82-B513-4F1B-99EE-EB42E286C68C}" dt="2023-09-18T14:49:21.705" v="8"/>
      <pc:docMkLst>
        <pc:docMk/>
      </pc:docMkLst>
      <pc:sldChg chg="modSp">
        <pc:chgData name="David VACHALA" userId="S::david.vachala@bizappsfrenchcommunity.com::76d02b97-1bbd-456c-868a-7dcf11490085" providerId="AD" clId="Web-{0C69EB82-B513-4F1B-99EE-EB42E286C68C}" dt="2023-09-18T14:49:21.705" v="8"/>
        <pc:sldMkLst>
          <pc:docMk/>
          <pc:sldMk cId="1743216632" sldId="261"/>
        </pc:sldMkLst>
        <pc:spChg chg="mod">
          <ac:chgData name="David VACHALA" userId="S::david.vachala@bizappsfrenchcommunity.com::76d02b97-1bbd-456c-868a-7dcf11490085" providerId="AD" clId="Web-{0C69EB82-B513-4F1B-99EE-EB42E286C68C}" dt="2023-09-18T14:49:13.408" v="7" actId="20577"/>
          <ac:spMkLst>
            <pc:docMk/>
            <pc:sldMk cId="1743216632" sldId="261"/>
            <ac:spMk id="29" creationId="{CB892594-7024-4545-AEF5-72B22C06A1A3}"/>
          </ac:spMkLst>
        </pc:spChg>
        <pc:picChg chg="mod">
          <ac:chgData name="David VACHALA" userId="S::david.vachala@bizappsfrenchcommunity.com::76d02b97-1bbd-456c-868a-7dcf11490085" providerId="AD" clId="Web-{0C69EB82-B513-4F1B-99EE-EB42E286C68C}" dt="2023-09-18T14:49:21.705" v="8"/>
          <ac:picMkLst>
            <pc:docMk/>
            <pc:sldMk cId="1743216632" sldId="261"/>
            <ac:picMk id="37" creationId="{DDCB2138-9DAD-4B7D-8846-B68288AF3EAC}"/>
          </ac:picMkLst>
        </pc:picChg>
      </pc:sldChg>
    </pc:docChg>
  </pc:docChgLst>
  <pc:docChgLst>
    <pc:chgData name="Théophile Chin-Nin" userId="77bb4687-6e0a-4c11-8f84-ca258473b33f" providerId="ADAL" clId="{A4C1309E-F2A7-4547-BB4E-44BB8E5032C3}"/>
    <pc:docChg chg="custSel addSld modSld sldOrd modSection">
      <pc:chgData name="Théophile Chin-Nin" userId="77bb4687-6e0a-4c11-8f84-ca258473b33f" providerId="ADAL" clId="{A4C1309E-F2A7-4547-BB4E-44BB8E5032C3}" dt="2023-08-30T10:46:29.741" v="2576" actId="20577"/>
      <pc:docMkLst>
        <pc:docMk/>
      </pc:docMkLst>
      <pc:sldChg chg="modSp mod">
        <pc:chgData name="Théophile Chin-Nin" userId="77bb4687-6e0a-4c11-8f84-ca258473b33f" providerId="ADAL" clId="{A4C1309E-F2A7-4547-BB4E-44BB8E5032C3}" dt="2023-08-30T07:06:04.128" v="561" actId="20577"/>
        <pc:sldMkLst>
          <pc:docMk/>
          <pc:sldMk cId="147076190" sldId="2147480235"/>
        </pc:sldMkLst>
        <pc:spChg chg="mod">
          <ac:chgData name="Théophile Chin-Nin" userId="77bb4687-6e0a-4c11-8f84-ca258473b33f" providerId="ADAL" clId="{A4C1309E-F2A7-4547-BB4E-44BB8E5032C3}" dt="2023-08-30T07:02:07.459" v="106" actId="20577"/>
          <ac:spMkLst>
            <pc:docMk/>
            <pc:sldMk cId="147076190" sldId="2147480235"/>
            <ac:spMk id="2" creationId="{71DE7EB3-5896-C287-95F2-C39A538F19A4}"/>
          </ac:spMkLst>
        </pc:spChg>
        <pc:spChg chg="mod">
          <ac:chgData name="Théophile Chin-Nin" userId="77bb4687-6e0a-4c11-8f84-ca258473b33f" providerId="ADAL" clId="{A4C1309E-F2A7-4547-BB4E-44BB8E5032C3}" dt="2023-08-30T07:06:04.128" v="561" actId="20577"/>
          <ac:spMkLst>
            <pc:docMk/>
            <pc:sldMk cId="147076190" sldId="2147480235"/>
            <ac:spMk id="3" creationId="{68FA2B03-250F-CE81-CE54-BD45089E5040}"/>
          </ac:spMkLst>
        </pc:spChg>
      </pc:sldChg>
      <pc:sldChg chg="addSp delSp modSp add mod modAnim">
        <pc:chgData name="Théophile Chin-Nin" userId="77bb4687-6e0a-4c11-8f84-ca258473b33f" providerId="ADAL" clId="{A4C1309E-F2A7-4547-BB4E-44BB8E5032C3}" dt="2023-08-30T07:23:01.678" v="1229" actId="1076"/>
        <pc:sldMkLst>
          <pc:docMk/>
          <pc:sldMk cId="2667802922" sldId="2147480257"/>
        </pc:sldMkLst>
        <pc:spChg chg="mod">
          <ac:chgData name="Théophile Chin-Nin" userId="77bb4687-6e0a-4c11-8f84-ca258473b33f" providerId="ADAL" clId="{A4C1309E-F2A7-4547-BB4E-44BB8E5032C3}" dt="2023-08-30T07:08:33.182" v="735" actId="14100"/>
          <ac:spMkLst>
            <pc:docMk/>
            <pc:sldMk cId="2667802922" sldId="2147480257"/>
            <ac:spMk id="2" creationId="{71DE7EB3-5896-C287-95F2-C39A538F19A4}"/>
          </ac:spMkLst>
        </pc:spChg>
        <pc:spChg chg="del mod">
          <ac:chgData name="Théophile Chin-Nin" userId="77bb4687-6e0a-4c11-8f84-ca258473b33f" providerId="ADAL" clId="{A4C1309E-F2A7-4547-BB4E-44BB8E5032C3}" dt="2023-08-30T07:08:57.621" v="737" actId="478"/>
          <ac:spMkLst>
            <pc:docMk/>
            <pc:sldMk cId="2667802922" sldId="2147480257"/>
            <ac:spMk id="3" creationId="{68FA2B03-250F-CE81-CE54-BD45089E5040}"/>
          </ac:spMkLst>
        </pc:spChg>
        <pc:spChg chg="add del mod">
          <ac:chgData name="Théophile Chin-Nin" userId="77bb4687-6e0a-4c11-8f84-ca258473b33f" providerId="ADAL" clId="{A4C1309E-F2A7-4547-BB4E-44BB8E5032C3}" dt="2023-08-30T07:06:43.026" v="611" actId="478"/>
          <ac:spMkLst>
            <pc:docMk/>
            <pc:sldMk cId="2667802922" sldId="2147480257"/>
            <ac:spMk id="5" creationId="{4CDB0447-D6B6-C698-8525-D51B7BE54A44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6" creationId="{0A985AE4-9362-FA22-4BEC-1876E89CE6A2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7" creationId="{C186ACC3-64CA-CA39-381C-BD0DC9E39D22}"/>
          </ac:spMkLst>
        </pc:spChg>
        <pc:spChg chg="add mod or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8" creationId="{5207E5D8-1E97-8136-8AD8-9F0793C3ABAE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9" creationId="{790BB571-B8F0-0F77-A51A-2098652050C9}"/>
          </ac:spMkLst>
        </pc:spChg>
        <pc:spChg chg="add mod">
          <ac:chgData name="Théophile Chin-Nin" userId="77bb4687-6e0a-4c11-8f84-ca258473b33f" providerId="ADAL" clId="{A4C1309E-F2A7-4547-BB4E-44BB8E5032C3}" dt="2023-08-30T07:23:01.678" v="1229" actId="1076"/>
          <ac:spMkLst>
            <pc:docMk/>
            <pc:sldMk cId="2667802922" sldId="2147480257"/>
            <ac:spMk id="11" creationId="{9DCBF3C5-F91C-CEF4-BEBD-1E6F329DCA60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12" creationId="{F1A1B3B8-5F8D-EA9E-1335-C99392582C21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13" creationId="{980E22E2-B879-28F6-94F7-FC4C95CC7012}"/>
          </ac:spMkLst>
        </pc:spChg>
        <pc:spChg chg="add mod">
          <ac:chgData name="Théophile Chin-Nin" userId="77bb4687-6e0a-4c11-8f84-ca258473b33f" providerId="ADAL" clId="{A4C1309E-F2A7-4547-BB4E-44BB8E5032C3}" dt="2023-08-30T07:18:10.737" v="900" actId="1076"/>
          <ac:spMkLst>
            <pc:docMk/>
            <pc:sldMk cId="2667802922" sldId="2147480257"/>
            <ac:spMk id="14" creationId="{B1C79D52-A4E0-A4CA-40E5-47884E5BBE7D}"/>
          </ac:spMkLst>
        </pc:spChg>
        <pc:spChg chg="add mod">
          <ac:chgData name="Théophile Chin-Nin" userId="77bb4687-6e0a-4c11-8f84-ca258473b33f" providerId="ADAL" clId="{A4C1309E-F2A7-4547-BB4E-44BB8E5032C3}" dt="2023-08-30T07:22:14.370" v="1226" actId="122"/>
          <ac:spMkLst>
            <pc:docMk/>
            <pc:sldMk cId="2667802922" sldId="2147480257"/>
            <ac:spMk id="15" creationId="{A62DABE9-432A-DEA1-CE99-3E3EC6DFEDF6}"/>
          </ac:spMkLst>
        </pc:spChg>
        <pc:picChg chg="add mod">
          <ac:chgData name="Théophile Chin-Nin" userId="77bb4687-6e0a-4c11-8f84-ca258473b33f" providerId="ADAL" clId="{A4C1309E-F2A7-4547-BB4E-44BB8E5032C3}" dt="2023-08-30T07:18:10.737" v="900" actId="1076"/>
          <ac:picMkLst>
            <pc:docMk/>
            <pc:sldMk cId="2667802922" sldId="2147480257"/>
            <ac:picMk id="10" creationId="{2CEFB6AF-B801-F8E7-6456-34CD68ADB9D9}"/>
          </ac:picMkLst>
        </pc:picChg>
        <pc:picChg chg="add mod">
          <ac:chgData name="Théophile Chin-Nin" userId="77bb4687-6e0a-4c11-8f84-ca258473b33f" providerId="ADAL" clId="{A4C1309E-F2A7-4547-BB4E-44BB8E5032C3}" dt="2023-08-30T07:18:10.737" v="900" actId="1076"/>
          <ac:picMkLst>
            <pc:docMk/>
            <pc:sldMk cId="2667802922" sldId="2147480257"/>
            <ac:picMk id="1026" creationId="{15FE3FEC-2C60-FFDF-846D-5FBE6D59E0F5}"/>
          </ac:picMkLst>
        </pc:picChg>
        <pc:picChg chg="add mod">
          <ac:chgData name="Théophile Chin-Nin" userId="77bb4687-6e0a-4c11-8f84-ca258473b33f" providerId="ADAL" clId="{A4C1309E-F2A7-4547-BB4E-44BB8E5032C3}" dt="2023-08-30T07:18:10.737" v="900" actId="1076"/>
          <ac:picMkLst>
            <pc:docMk/>
            <pc:sldMk cId="2667802922" sldId="2147480257"/>
            <ac:picMk id="1028" creationId="{048D02EB-B0E1-B2AB-C93D-F34957DD06AF}"/>
          </ac:picMkLst>
        </pc:picChg>
        <pc:picChg chg="add mod">
          <ac:chgData name="Théophile Chin-Nin" userId="77bb4687-6e0a-4c11-8f84-ca258473b33f" providerId="ADAL" clId="{A4C1309E-F2A7-4547-BB4E-44BB8E5032C3}" dt="2023-08-30T07:18:10.737" v="900" actId="1076"/>
          <ac:picMkLst>
            <pc:docMk/>
            <pc:sldMk cId="2667802922" sldId="2147480257"/>
            <ac:picMk id="1030" creationId="{7725FB83-D4BE-17AD-09A4-A6513BD435D0}"/>
          </ac:picMkLst>
        </pc:picChg>
      </pc:sldChg>
      <pc:sldChg chg="delSp modSp new mod">
        <pc:chgData name="Théophile Chin-Nin" userId="77bb4687-6e0a-4c11-8f84-ca258473b33f" providerId="ADAL" clId="{A4C1309E-F2A7-4547-BB4E-44BB8E5032C3}" dt="2023-08-30T07:24:00.171" v="1252" actId="1076"/>
        <pc:sldMkLst>
          <pc:docMk/>
          <pc:sldMk cId="3847184435" sldId="2147480258"/>
        </pc:sldMkLst>
        <pc:spChg chg="del">
          <ac:chgData name="Théophile Chin-Nin" userId="77bb4687-6e0a-4c11-8f84-ca258473b33f" providerId="ADAL" clId="{A4C1309E-F2A7-4547-BB4E-44BB8E5032C3}" dt="2023-08-30T07:23:40.602" v="1231" actId="478"/>
          <ac:spMkLst>
            <pc:docMk/>
            <pc:sldMk cId="3847184435" sldId="2147480258"/>
            <ac:spMk id="2" creationId="{ECCE828D-8FF0-E464-27A4-99B4D3F7042B}"/>
          </ac:spMkLst>
        </pc:spChg>
        <pc:spChg chg="mod">
          <ac:chgData name="Théophile Chin-Nin" userId="77bb4687-6e0a-4c11-8f84-ca258473b33f" providerId="ADAL" clId="{A4C1309E-F2A7-4547-BB4E-44BB8E5032C3}" dt="2023-08-30T07:24:00.171" v="1252" actId="1076"/>
          <ac:spMkLst>
            <pc:docMk/>
            <pc:sldMk cId="3847184435" sldId="2147480258"/>
            <ac:spMk id="3" creationId="{96694540-F48A-1D44-BCCC-B2F98E054753}"/>
          </ac:spMkLst>
        </pc:spChg>
      </pc:sldChg>
      <pc:sldChg chg="addSp modSp new mod ord">
        <pc:chgData name="Théophile Chin-Nin" userId="77bb4687-6e0a-4c11-8f84-ca258473b33f" providerId="ADAL" clId="{A4C1309E-F2A7-4547-BB4E-44BB8E5032C3}" dt="2023-08-30T10:46:29.741" v="2576" actId="20577"/>
        <pc:sldMkLst>
          <pc:docMk/>
          <pc:sldMk cId="888328451" sldId="2147480259"/>
        </pc:sldMkLst>
        <pc:spChg chg="mod">
          <ac:chgData name="Théophile Chin-Nin" userId="77bb4687-6e0a-4c11-8f84-ca258473b33f" providerId="ADAL" clId="{A4C1309E-F2A7-4547-BB4E-44BB8E5032C3}" dt="2023-08-30T09:25:42.280" v="1413" actId="313"/>
          <ac:spMkLst>
            <pc:docMk/>
            <pc:sldMk cId="888328451" sldId="2147480259"/>
            <ac:spMk id="2" creationId="{5748AC71-6F3E-1672-2D78-B3070C7DC22B}"/>
          </ac:spMkLst>
        </pc:spChg>
        <pc:spChg chg="mod">
          <ac:chgData name="Théophile Chin-Nin" userId="77bb4687-6e0a-4c11-8f84-ca258473b33f" providerId="ADAL" clId="{A4C1309E-F2A7-4547-BB4E-44BB8E5032C3}" dt="2023-08-30T10:46:29.741" v="2576" actId="20577"/>
          <ac:spMkLst>
            <pc:docMk/>
            <pc:sldMk cId="888328451" sldId="2147480259"/>
            <ac:spMk id="3" creationId="{FE4A8674-B65C-B38E-124F-23EC67DFEB7A}"/>
          </ac:spMkLst>
        </pc:spChg>
        <pc:spChg chg="add mod">
          <ac:chgData name="Théophile Chin-Nin" userId="77bb4687-6e0a-4c11-8f84-ca258473b33f" providerId="ADAL" clId="{A4C1309E-F2A7-4547-BB4E-44BB8E5032C3}" dt="2023-08-30T10:45:17.988" v="2526" actId="1076"/>
          <ac:spMkLst>
            <pc:docMk/>
            <pc:sldMk cId="888328451" sldId="2147480259"/>
            <ac:spMk id="6" creationId="{4EF78779-0C6F-907C-F85B-01FB87445C4C}"/>
          </ac:spMkLst>
        </pc:spChg>
      </pc:sldChg>
    </pc:docChg>
  </pc:docChgLst>
  <pc:docChgLst>
    <pc:chgData name="David VACHALA" userId="76d02b97-1bbd-456c-868a-7dcf11490085" providerId="ADAL" clId="{17ACA206-15FB-46F9-9CAB-58973082162A}"/>
    <pc:docChg chg="undo custSel addSld delSld modSld modSection">
      <pc:chgData name="David VACHALA" userId="76d02b97-1bbd-456c-868a-7dcf11490085" providerId="ADAL" clId="{17ACA206-15FB-46F9-9CAB-58973082162A}" dt="2023-04-26T11:50:04.962" v="39" actId="20577"/>
      <pc:docMkLst>
        <pc:docMk/>
      </pc:docMkLst>
      <pc:sldChg chg="modSp mod">
        <pc:chgData name="David VACHALA" userId="76d02b97-1bbd-456c-868a-7dcf11490085" providerId="ADAL" clId="{17ACA206-15FB-46F9-9CAB-58973082162A}" dt="2023-04-17T07:29:02.664" v="7"/>
        <pc:sldMkLst>
          <pc:docMk/>
          <pc:sldMk cId="3674066786" sldId="256"/>
        </pc:sldMkLst>
        <pc:spChg chg="mod">
          <ac:chgData name="David VACHALA" userId="76d02b97-1bbd-456c-868a-7dcf11490085" providerId="ADAL" clId="{17ACA206-15FB-46F9-9CAB-58973082162A}" dt="2023-04-17T07:29:02.664" v="7"/>
          <ac:spMkLst>
            <pc:docMk/>
            <pc:sldMk cId="3674066786" sldId="256"/>
            <ac:spMk id="14" creationId="{6E31850A-D536-41F0-9D96-7836AAC5E502}"/>
          </ac:spMkLst>
        </pc:spChg>
      </pc:sldChg>
      <pc:sldChg chg="modSp mod">
        <pc:chgData name="David VACHALA" userId="76d02b97-1bbd-456c-868a-7dcf11490085" providerId="ADAL" clId="{17ACA206-15FB-46F9-9CAB-58973082162A}" dt="2023-04-26T11:50:04.962" v="39" actId="20577"/>
        <pc:sldMkLst>
          <pc:docMk/>
          <pc:sldMk cId="409723674" sldId="259"/>
        </pc:sldMkLst>
        <pc:spChg chg="mod">
          <ac:chgData name="David VACHALA" userId="76d02b97-1bbd-456c-868a-7dcf11490085" providerId="ADAL" clId="{17ACA206-15FB-46F9-9CAB-58973082162A}" dt="2023-04-26T11:50:04.962" v="39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17ACA206-15FB-46F9-9CAB-58973082162A}" dt="2023-04-17T07:18:52.810" v="4" actId="20577"/>
        <pc:sldMkLst>
          <pc:docMk/>
          <pc:sldMk cId="1743216632" sldId="261"/>
        </pc:sldMkLst>
        <pc:spChg chg="mod">
          <ac:chgData name="David VACHALA" userId="76d02b97-1bbd-456c-868a-7dcf11490085" providerId="ADAL" clId="{17ACA206-15FB-46F9-9CAB-58973082162A}" dt="2023-04-17T07:18:52.810" v="4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17ACA206-15FB-46F9-9CAB-58973082162A}" dt="2023-04-17T07:14:00.594" v="2"/>
          <ac:spMkLst>
            <pc:docMk/>
            <pc:sldMk cId="1743216632" sldId="261"/>
            <ac:spMk id="39" creationId="{C17792EC-B649-4521-8BC0-704F4F4F9823}"/>
          </ac:spMkLst>
        </pc:spChg>
      </pc:sldChg>
      <pc:sldChg chg="del">
        <pc:chgData name="David VACHALA" userId="76d02b97-1bbd-456c-868a-7dcf11490085" providerId="ADAL" clId="{17ACA206-15FB-46F9-9CAB-58973082162A}" dt="2023-04-26T10:58:39.531" v="10" actId="47"/>
        <pc:sldMkLst>
          <pc:docMk/>
          <pc:sldMk cId="1652321565" sldId="303"/>
        </pc:sldMkLst>
      </pc:sldChg>
      <pc:sldChg chg="del">
        <pc:chgData name="David VACHALA" userId="76d02b97-1bbd-456c-868a-7dcf11490085" providerId="ADAL" clId="{17ACA206-15FB-46F9-9CAB-58973082162A}" dt="2023-04-26T10:58:33.033" v="9" actId="47"/>
        <pc:sldMkLst>
          <pc:docMk/>
          <pc:sldMk cId="3303258160" sldId="317"/>
        </pc:sldMkLst>
      </pc:sldChg>
      <pc:sldChg chg="mod modShow">
        <pc:chgData name="David VACHALA" userId="76d02b97-1bbd-456c-868a-7dcf11490085" providerId="ADAL" clId="{17ACA206-15FB-46F9-9CAB-58973082162A}" dt="2023-04-26T11:46:21.646" v="26" actId="729"/>
        <pc:sldMkLst>
          <pc:docMk/>
          <pc:sldMk cId="2694208961" sldId="320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148440456" sldId="410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167907298" sldId="413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3317765812" sldId="414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587716101" sldId="415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4242548624" sldId="416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13510970" sldId="417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962033358" sldId="418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2268332801" sldId="419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085839850" sldId="420"/>
        </pc:sldMkLst>
      </pc:sldChg>
      <pc:sldChg chg="add">
        <pc:chgData name="David VACHALA" userId="76d02b97-1bbd-456c-868a-7dcf11490085" providerId="ADAL" clId="{17ACA206-15FB-46F9-9CAB-58973082162A}" dt="2023-04-26T10:58:29.749" v="8"/>
        <pc:sldMkLst>
          <pc:docMk/>
          <pc:sldMk cId="1037281657" sldId="421"/>
        </pc:sldMkLst>
      </pc:sldChg>
      <pc:sldChg chg="addSp delSp modSp add mod">
        <pc:chgData name="David VACHALA" userId="76d02b97-1bbd-456c-868a-7dcf11490085" providerId="ADAL" clId="{17ACA206-15FB-46F9-9CAB-58973082162A}" dt="2023-04-26T11:46:04.773" v="25" actId="1076"/>
        <pc:sldMkLst>
          <pc:docMk/>
          <pc:sldMk cId="2283903128" sldId="435"/>
        </pc:sldMkLst>
        <pc:spChg chg="add mod">
          <ac:chgData name="David VACHALA" userId="76d02b97-1bbd-456c-868a-7dcf11490085" providerId="ADAL" clId="{17ACA206-15FB-46F9-9CAB-58973082162A}" dt="2023-04-26T11:36:24.195" v="15" actId="1076"/>
          <ac:spMkLst>
            <pc:docMk/>
            <pc:sldMk cId="2283903128" sldId="435"/>
            <ac:spMk id="7" creationId="{A31F803A-EE0C-8D53-E09D-2ACF7CE51984}"/>
          </ac:spMkLst>
        </pc:spChg>
        <pc:picChg chg="mod">
          <ac:chgData name="David VACHALA" userId="76d02b97-1bbd-456c-868a-7dcf11490085" providerId="ADAL" clId="{17ACA206-15FB-46F9-9CAB-58973082162A}" dt="2023-04-26T11:45:53.862" v="23" actId="1076"/>
          <ac:picMkLst>
            <pc:docMk/>
            <pc:sldMk cId="2283903128" sldId="435"/>
            <ac:picMk id="9" creationId="{85ED5E39-8444-CFB3-B2B8-EC3E8480C92B}"/>
          </ac:picMkLst>
        </pc:picChg>
        <pc:picChg chg="add del">
          <ac:chgData name="David VACHALA" userId="76d02b97-1bbd-456c-868a-7dcf11490085" providerId="ADAL" clId="{17ACA206-15FB-46F9-9CAB-58973082162A}" dt="2023-04-26T11:45:38.909" v="17" actId="22"/>
          <ac:picMkLst>
            <pc:docMk/>
            <pc:sldMk cId="2283903128" sldId="435"/>
            <ac:picMk id="12" creationId="{7212C2A0-16B1-C597-B6D2-4FAD8638891C}"/>
          </ac:picMkLst>
        </pc:picChg>
        <pc:picChg chg="add mod">
          <ac:chgData name="David VACHALA" userId="76d02b97-1bbd-456c-868a-7dcf11490085" providerId="ADAL" clId="{17ACA206-15FB-46F9-9CAB-58973082162A}" dt="2023-04-26T11:46:04.773" v="25" actId="1076"/>
          <ac:picMkLst>
            <pc:docMk/>
            <pc:sldMk cId="2283903128" sldId="435"/>
            <ac:picMk id="14" creationId="{289DCE8C-56C8-99D0-FB43-8540DA3231C4}"/>
          </ac:picMkLst>
        </pc:picChg>
      </pc:sldChg>
    </pc:docChg>
  </pc:docChgLst>
  <pc:docChgLst>
    <pc:chgData name="David VACHALA" userId="S::david.vachala@bizappsfrenchcommunity.com::76d02b97-1bbd-456c-868a-7dcf11490085" providerId="AD" clId="Web-{3DB57E8F-F67A-4774-BF78-70CD36BDF7DD}"/>
    <pc:docChg chg="modSld">
      <pc:chgData name="David VACHALA" userId="S::david.vachala@bizappsfrenchcommunity.com::76d02b97-1bbd-456c-868a-7dcf11490085" providerId="AD" clId="Web-{3DB57E8F-F67A-4774-BF78-70CD36BDF7DD}" dt="2023-06-17T05:50:05.537" v="13"/>
      <pc:docMkLst>
        <pc:docMk/>
      </pc:docMkLst>
      <pc:sldChg chg="modSp">
        <pc:chgData name="David VACHALA" userId="S::david.vachala@bizappsfrenchcommunity.com::76d02b97-1bbd-456c-868a-7dcf11490085" providerId="AD" clId="Web-{3DB57E8F-F67A-4774-BF78-70CD36BDF7DD}" dt="2023-06-17T05:50:05.537" v="13"/>
        <pc:sldMkLst>
          <pc:docMk/>
          <pc:sldMk cId="1743216632" sldId="261"/>
        </pc:sldMkLst>
        <pc:spChg chg="mod">
          <ac:chgData name="David VACHALA" userId="S::david.vachala@bizappsfrenchcommunity.com::76d02b97-1bbd-456c-868a-7dcf11490085" providerId="AD" clId="Web-{3DB57E8F-F67A-4774-BF78-70CD36BDF7DD}" dt="2023-06-17T05:49:37.005" v="7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S::david.vachala@bizappsfrenchcommunity.com::76d02b97-1bbd-456c-868a-7dcf11490085" providerId="AD" clId="Web-{3DB57E8F-F67A-4774-BF78-70CD36BDF7DD}" dt="2023-06-17T05:49:51.583" v="12" actId="20577"/>
          <ac:spMkLst>
            <pc:docMk/>
            <pc:sldMk cId="1743216632" sldId="261"/>
            <ac:spMk id="39" creationId="{C17792EC-B649-4521-8BC0-704F4F4F9823}"/>
          </ac:spMkLst>
        </pc:spChg>
        <pc:picChg chg="mod">
          <ac:chgData name="David VACHALA" userId="S::david.vachala@bizappsfrenchcommunity.com::76d02b97-1bbd-456c-868a-7dcf11490085" providerId="AD" clId="Web-{3DB57E8F-F67A-4774-BF78-70CD36BDF7DD}" dt="2023-06-17T05:50:05.537" v="13"/>
          <ac:picMkLst>
            <pc:docMk/>
            <pc:sldMk cId="1743216632" sldId="261"/>
            <ac:picMk id="37" creationId="{DDCB2138-9DAD-4B7D-8846-B68288AF3EAC}"/>
          </ac:picMkLst>
        </pc:picChg>
      </pc:sldChg>
    </pc:docChg>
  </pc:docChgLst>
  <pc:docChgLst>
    <pc:chgData name="Allan De Castro" userId="84a4b5ad-8573-422f-8cde-9fcacdf20f37" providerId="ADAL" clId="{92C4CF35-13F9-4C29-8CA6-C1CC65BC68F2}"/>
    <pc:docChg chg="undo custSel addSld delSld modSld modSection">
      <pc:chgData name="Allan De Castro" userId="84a4b5ad-8573-422f-8cde-9fcacdf20f37" providerId="ADAL" clId="{92C4CF35-13F9-4C29-8CA6-C1CC65BC68F2}" dt="2023-04-17T18:43:17.953" v="515" actId="1076"/>
      <pc:docMkLst>
        <pc:docMk/>
      </pc:docMkLst>
      <pc:sldChg chg="addSp delSp modSp mod">
        <pc:chgData name="Allan De Castro" userId="84a4b5ad-8573-422f-8cde-9fcacdf20f37" providerId="ADAL" clId="{92C4CF35-13F9-4C29-8CA6-C1CC65BC68F2}" dt="2023-04-17T18:02:35.241" v="228" actId="478"/>
        <pc:sldMkLst>
          <pc:docMk/>
          <pc:sldMk cId="1042317166" sldId="313"/>
        </pc:sldMkLst>
        <pc:spChg chg="add mod">
          <ac:chgData name="Allan De Castro" userId="84a4b5ad-8573-422f-8cde-9fcacdf20f37" providerId="ADAL" clId="{92C4CF35-13F9-4C29-8CA6-C1CC65BC68F2}" dt="2023-04-17T17:54:45.033" v="16"/>
          <ac:spMkLst>
            <pc:docMk/>
            <pc:sldMk cId="1042317166" sldId="313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02:06.444" v="222" actId="20577"/>
          <ac:spMkLst>
            <pc:docMk/>
            <pc:sldMk cId="1042317166" sldId="313"/>
            <ac:spMk id="5" creationId="{C3E0CF63-6F21-202D-6379-01CBA49CA521}"/>
          </ac:spMkLst>
        </pc:spChg>
        <pc:picChg chg="add mod">
          <ac:chgData name="Allan De Castro" userId="84a4b5ad-8573-422f-8cde-9fcacdf20f37" providerId="ADAL" clId="{92C4CF35-13F9-4C29-8CA6-C1CC65BC68F2}" dt="2023-04-17T17:53:48.851" v="0"/>
          <ac:picMkLst>
            <pc:docMk/>
            <pc:sldMk cId="1042317166" sldId="313"/>
            <ac:picMk id="2" creationId="{E8DA1756-2119-3582-C58D-F5B8971B60ED}"/>
          </ac:picMkLst>
        </pc:picChg>
        <pc:picChg chg="add del mod">
          <ac:chgData name="Allan De Castro" userId="84a4b5ad-8573-422f-8cde-9fcacdf20f37" providerId="ADAL" clId="{92C4CF35-13F9-4C29-8CA6-C1CC65BC68F2}" dt="2023-04-17T18:02:35.241" v="228" actId="478"/>
          <ac:picMkLst>
            <pc:docMk/>
            <pc:sldMk cId="1042317166" sldId="313"/>
            <ac:picMk id="6" creationId="{900530A9-5B76-D751-74C7-575DD41D341E}"/>
          </ac:picMkLst>
        </pc:picChg>
        <pc:picChg chg="add mod">
          <ac:chgData name="Allan De Castro" userId="84a4b5ad-8573-422f-8cde-9fcacdf20f37" providerId="ADAL" clId="{92C4CF35-13F9-4C29-8CA6-C1CC65BC68F2}" dt="2023-04-17T18:02:22.919" v="226" actId="1076"/>
          <ac:picMkLst>
            <pc:docMk/>
            <pc:sldMk cId="1042317166" sldId="313"/>
            <ac:picMk id="1026" creationId="{08C9DC91-2EFF-D15F-2FD8-0C97BFADA1FA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04:49.642" v="243" actId="14100"/>
        <pc:sldMkLst>
          <pc:docMk/>
          <pc:sldMk cId="4167589495" sldId="318"/>
        </pc:sldMkLst>
        <pc:spChg chg="mod">
          <ac:chgData name="Allan De Castro" userId="84a4b5ad-8573-422f-8cde-9fcacdf20f37" providerId="ADAL" clId="{92C4CF35-13F9-4C29-8CA6-C1CC65BC68F2}" dt="2023-04-17T18:04:49.642" v="243" actId="14100"/>
          <ac:spMkLst>
            <pc:docMk/>
            <pc:sldMk cId="4167589495" sldId="318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04:36.564" v="241" actId="6549"/>
          <ac:spMkLst>
            <pc:docMk/>
            <pc:sldMk cId="4167589495" sldId="318"/>
            <ac:spMk id="5" creationId="{C3E0CF63-6F21-202D-6379-01CBA49CA521}"/>
          </ac:spMkLst>
        </pc:spChg>
        <pc:picChg chg="del">
          <ac:chgData name="Allan De Castro" userId="84a4b5ad-8573-422f-8cde-9fcacdf20f37" providerId="ADAL" clId="{92C4CF35-13F9-4C29-8CA6-C1CC65BC68F2}" dt="2023-04-17T18:04:03.825" v="235" actId="478"/>
          <ac:picMkLst>
            <pc:docMk/>
            <pc:sldMk cId="4167589495" sldId="318"/>
            <ac:picMk id="1026" creationId="{08C9DC91-2EFF-D15F-2FD8-0C97BFADA1FA}"/>
          </ac:picMkLst>
        </pc:picChg>
        <pc:picChg chg="add mod">
          <ac:chgData name="Allan De Castro" userId="84a4b5ad-8573-422f-8cde-9fcacdf20f37" providerId="ADAL" clId="{92C4CF35-13F9-4C29-8CA6-C1CC65BC68F2}" dt="2023-04-17T18:04:10.714" v="238" actId="1076"/>
          <ac:picMkLst>
            <pc:docMk/>
            <pc:sldMk cId="4167589495" sldId="318"/>
            <ac:picMk id="2050" creationId="{F5683340-B4F7-C74E-A51A-5A5C51FCE698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18:43.855" v="289"/>
        <pc:sldMkLst>
          <pc:docMk/>
          <pc:sldMk cId="3253152132" sldId="319"/>
        </pc:sldMkLst>
        <pc:spChg chg="mod">
          <ac:chgData name="Allan De Castro" userId="84a4b5ad-8573-422f-8cde-9fcacdf20f37" providerId="ADAL" clId="{92C4CF35-13F9-4C29-8CA6-C1CC65BC68F2}" dt="2023-04-17T18:18:43.855" v="289"/>
          <ac:spMkLst>
            <pc:docMk/>
            <pc:sldMk cId="3253152132" sldId="319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10:31.229" v="282" actId="20577"/>
          <ac:spMkLst>
            <pc:docMk/>
            <pc:sldMk cId="3253152132" sldId="319"/>
            <ac:spMk id="5" creationId="{C3E0CF63-6F21-202D-6379-01CBA49CA521}"/>
          </ac:spMkLst>
        </pc:spChg>
        <pc:picChg chg="del">
          <ac:chgData name="Allan De Castro" userId="84a4b5ad-8573-422f-8cde-9fcacdf20f37" providerId="ADAL" clId="{92C4CF35-13F9-4C29-8CA6-C1CC65BC68F2}" dt="2023-04-17T18:05:32.362" v="248" actId="478"/>
          <ac:picMkLst>
            <pc:docMk/>
            <pc:sldMk cId="3253152132" sldId="319"/>
            <ac:picMk id="2050" creationId="{F5683340-B4F7-C74E-A51A-5A5C51FCE698}"/>
          </ac:picMkLst>
        </pc:picChg>
        <pc:picChg chg="add mod">
          <ac:chgData name="Allan De Castro" userId="84a4b5ad-8573-422f-8cde-9fcacdf20f37" providerId="ADAL" clId="{92C4CF35-13F9-4C29-8CA6-C1CC65BC68F2}" dt="2023-04-17T18:05:35.899" v="251" actId="1076"/>
          <ac:picMkLst>
            <pc:docMk/>
            <pc:sldMk cId="3253152132" sldId="319"/>
            <ac:picMk id="3074" creationId="{2ACDA52B-144F-B451-0334-929AD5213A61}"/>
          </ac:picMkLst>
        </pc:picChg>
        <pc:picChg chg="add mod">
          <ac:chgData name="Allan De Castro" userId="84a4b5ad-8573-422f-8cde-9fcacdf20f37" providerId="ADAL" clId="{92C4CF35-13F9-4C29-8CA6-C1CC65BC68F2}" dt="2023-04-17T18:05:47.517" v="254" actId="1076"/>
          <ac:picMkLst>
            <pc:docMk/>
            <pc:sldMk cId="3253152132" sldId="319"/>
            <ac:picMk id="3076" creationId="{2D57BAF1-D8C8-8D22-546C-05D6DB3703ED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21:13.822" v="306" actId="1076"/>
        <pc:sldMkLst>
          <pc:docMk/>
          <pc:sldMk cId="2694208961" sldId="320"/>
        </pc:sldMkLst>
        <pc:spChg chg="mod">
          <ac:chgData name="Allan De Castro" userId="84a4b5ad-8573-422f-8cde-9fcacdf20f37" providerId="ADAL" clId="{92C4CF35-13F9-4C29-8CA6-C1CC65BC68F2}" dt="2023-04-17T18:17:29.530" v="288"/>
          <ac:spMkLst>
            <pc:docMk/>
            <pc:sldMk cId="2694208961" sldId="320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20:35.376" v="298"/>
          <ac:spMkLst>
            <pc:docMk/>
            <pc:sldMk cId="2694208961" sldId="320"/>
            <ac:spMk id="5" creationId="{C3E0CF63-6F21-202D-6379-01CBA49CA521}"/>
          </ac:spMkLst>
        </pc:spChg>
        <pc:picChg chg="del">
          <ac:chgData name="Allan De Castro" userId="84a4b5ad-8573-422f-8cde-9fcacdf20f37" providerId="ADAL" clId="{92C4CF35-13F9-4C29-8CA6-C1CC65BC68F2}" dt="2023-04-17T18:17:11.412" v="285" actId="478"/>
          <ac:picMkLst>
            <pc:docMk/>
            <pc:sldMk cId="2694208961" sldId="320"/>
            <ac:picMk id="2" creationId="{E8DA1756-2119-3582-C58D-F5B8971B60ED}"/>
          </ac:picMkLst>
        </pc:picChg>
        <pc:picChg chg="add mod">
          <ac:chgData name="Allan De Castro" userId="84a4b5ad-8573-422f-8cde-9fcacdf20f37" providerId="ADAL" clId="{92C4CF35-13F9-4C29-8CA6-C1CC65BC68F2}" dt="2023-04-17T18:17:13.120" v="286" actId="1076"/>
          <ac:picMkLst>
            <pc:docMk/>
            <pc:sldMk cId="2694208961" sldId="320"/>
            <ac:picMk id="6" creationId="{E31FB922-A6D6-8260-7DCF-34EA65A27996}"/>
          </ac:picMkLst>
        </pc:picChg>
        <pc:picChg chg="del">
          <ac:chgData name="Allan De Castro" userId="84a4b5ad-8573-422f-8cde-9fcacdf20f37" providerId="ADAL" clId="{92C4CF35-13F9-4C29-8CA6-C1CC65BC68F2}" dt="2023-04-17T18:21:07.007" v="300" actId="478"/>
          <ac:picMkLst>
            <pc:docMk/>
            <pc:sldMk cId="2694208961" sldId="320"/>
            <ac:picMk id="3074" creationId="{2ACDA52B-144F-B451-0334-929AD5213A61}"/>
          </ac:picMkLst>
        </pc:picChg>
        <pc:picChg chg="del">
          <ac:chgData name="Allan De Castro" userId="84a4b5ad-8573-422f-8cde-9fcacdf20f37" providerId="ADAL" clId="{92C4CF35-13F9-4C29-8CA6-C1CC65BC68F2}" dt="2023-04-17T18:21:07.460" v="301" actId="478"/>
          <ac:picMkLst>
            <pc:docMk/>
            <pc:sldMk cId="2694208961" sldId="320"/>
            <ac:picMk id="3076" creationId="{2D57BAF1-D8C8-8D22-546C-05D6DB3703ED}"/>
          </ac:picMkLst>
        </pc:picChg>
        <pc:picChg chg="add mod">
          <ac:chgData name="Allan De Castro" userId="84a4b5ad-8573-422f-8cde-9fcacdf20f37" providerId="ADAL" clId="{92C4CF35-13F9-4C29-8CA6-C1CC65BC68F2}" dt="2023-04-17T18:21:13.822" v="306" actId="1076"/>
          <ac:picMkLst>
            <pc:docMk/>
            <pc:sldMk cId="2694208961" sldId="320"/>
            <ac:picMk id="4098" creationId="{3257584F-4AE0-1E21-1814-7E1B73E5B1E0}"/>
          </ac:picMkLst>
        </pc:picChg>
      </pc:sldChg>
      <pc:sldChg chg="addSp delSp modSp add del mod">
        <pc:chgData name="Allan De Castro" userId="84a4b5ad-8573-422f-8cde-9fcacdf20f37" providerId="ADAL" clId="{92C4CF35-13F9-4C29-8CA6-C1CC65BC68F2}" dt="2023-04-17T18:27:16.703" v="411" actId="47"/>
        <pc:sldMkLst>
          <pc:docMk/>
          <pc:sldMk cId="2681527431" sldId="321"/>
        </pc:sldMkLst>
        <pc:spChg chg="mod">
          <ac:chgData name="Allan De Castro" userId="84a4b5ad-8573-422f-8cde-9fcacdf20f37" providerId="ADAL" clId="{92C4CF35-13F9-4C29-8CA6-C1CC65BC68F2}" dt="2023-04-17T18:23:36.688" v="308"/>
          <ac:spMkLst>
            <pc:docMk/>
            <pc:sldMk cId="2681527431" sldId="321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24:21.931" v="336" actId="27636"/>
          <ac:spMkLst>
            <pc:docMk/>
            <pc:sldMk cId="2681527431" sldId="321"/>
            <ac:spMk id="5" creationId="{C3E0CF63-6F21-202D-6379-01CBA49CA521}"/>
          </ac:spMkLst>
        </pc:spChg>
        <pc:picChg chg="add del mod">
          <ac:chgData name="Allan De Castro" userId="84a4b5ad-8573-422f-8cde-9fcacdf20f37" providerId="ADAL" clId="{92C4CF35-13F9-4C29-8CA6-C1CC65BC68F2}" dt="2023-04-17T18:25:13.902" v="342"/>
          <ac:picMkLst>
            <pc:docMk/>
            <pc:sldMk cId="2681527431" sldId="321"/>
            <ac:picMk id="6" creationId="{6562F64F-E69A-C0F9-1CC5-CC1BB8FCB96B}"/>
          </ac:picMkLst>
        </pc:picChg>
        <pc:picChg chg="del">
          <ac:chgData name="Allan De Castro" userId="84a4b5ad-8573-422f-8cde-9fcacdf20f37" providerId="ADAL" clId="{92C4CF35-13F9-4C29-8CA6-C1CC65BC68F2}" dt="2023-04-17T18:23:54.797" v="315" actId="478"/>
          <ac:picMkLst>
            <pc:docMk/>
            <pc:sldMk cId="2681527431" sldId="321"/>
            <ac:picMk id="3074" creationId="{2ACDA52B-144F-B451-0334-929AD5213A61}"/>
          </ac:picMkLst>
        </pc:picChg>
        <pc:picChg chg="del">
          <ac:chgData name="Allan De Castro" userId="84a4b5ad-8573-422f-8cde-9fcacdf20f37" providerId="ADAL" clId="{92C4CF35-13F9-4C29-8CA6-C1CC65BC68F2}" dt="2023-04-17T18:24:05.750" v="321" actId="478"/>
          <ac:picMkLst>
            <pc:docMk/>
            <pc:sldMk cId="2681527431" sldId="321"/>
            <ac:picMk id="3076" creationId="{2D57BAF1-D8C8-8D22-546C-05D6DB3703ED}"/>
          </ac:picMkLst>
        </pc:picChg>
        <pc:picChg chg="add mod">
          <ac:chgData name="Allan De Castro" userId="84a4b5ad-8573-422f-8cde-9fcacdf20f37" providerId="ADAL" clId="{92C4CF35-13F9-4C29-8CA6-C1CC65BC68F2}" dt="2023-04-17T18:24:31.732" v="340" actId="14100"/>
          <ac:picMkLst>
            <pc:docMk/>
            <pc:sldMk cId="2681527431" sldId="321"/>
            <ac:picMk id="5122" creationId="{F0B6403C-7ED7-001A-671E-A1EDE1E420EC}"/>
          </ac:picMkLst>
        </pc:picChg>
        <pc:picChg chg="add mod">
          <ac:chgData name="Allan De Castro" userId="84a4b5ad-8573-422f-8cde-9fcacdf20f37" providerId="ADAL" clId="{92C4CF35-13F9-4C29-8CA6-C1CC65BC68F2}" dt="2023-04-17T18:24:23.039" v="337" actId="1076"/>
          <ac:picMkLst>
            <pc:docMk/>
            <pc:sldMk cId="2681527431" sldId="321"/>
            <ac:picMk id="5124" creationId="{83AAF44C-A36A-E7D9-C0D2-518681F3E9BD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26:01.382" v="410" actId="1076"/>
        <pc:sldMkLst>
          <pc:docMk/>
          <pc:sldMk cId="1811033490" sldId="322"/>
        </pc:sldMkLst>
        <pc:spChg chg="mod">
          <ac:chgData name="Allan De Castro" userId="84a4b5ad-8573-422f-8cde-9fcacdf20f37" providerId="ADAL" clId="{92C4CF35-13F9-4C29-8CA6-C1CC65BC68F2}" dt="2023-04-17T18:25:51.462" v="405"/>
          <ac:spMkLst>
            <pc:docMk/>
            <pc:sldMk cId="1811033490" sldId="322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25:44.928" v="404" actId="20577"/>
          <ac:spMkLst>
            <pc:docMk/>
            <pc:sldMk cId="1811033490" sldId="322"/>
            <ac:spMk id="5" creationId="{C3E0CF63-6F21-202D-6379-01CBA49CA521}"/>
          </ac:spMkLst>
        </pc:spChg>
        <pc:picChg chg="del">
          <ac:chgData name="Allan De Castro" userId="84a4b5ad-8573-422f-8cde-9fcacdf20f37" providerId="ADAL" clId="{92C4CF35-13F9-4C29-8CA6-C1CC65BC68F2}" dt="2023-04-17T18:25:27.333" v="344" actId="478"/>
          <ac:picMkLst>
            <pc:docMk/>
            <pc:sldMk cId="1811033490" sldId="322"/>
            <ac:picMk id="5122" creationId="{F0B6403C-7ED7-001A-671E-A1EDE1E420EC}"/>
          </ac:picMkLst>
        </pc:picChg>
        <pc:picChg chg="del">
          <ac:chgData name="Allan De Castro" userId="84a4b5ad-8573-422f-8cde-9fcacdf20f37" providerId="ADAL" clId="{92C4CF35-13F9-4C29-8CA6-C1CC65BC68F2}" dt="2023-04-17T18:25:32.282" v="348" actId="478"/>
          <ac:picMkLst>
            <pc:docMk/>
            <pc:sldMk cId="1811033490" sldId="322"/>
            <ac:picMk id="5124" creationId="{83AAF44C-A36A-E7D9-C0D2-518681F3E9BD}"/>
          </ac:picMkLst>
        </pc:picChg>
        <pc:picChg chg="add mod">
          <ac:chgData name="Allan De Castro" userId="84a4b5ad-8573-422f-8cde-9fcacdf20f37" providerId="ADAL" clId="{92C4CF35-13F9-4C29-8CA6-C1CC65BC68F2}" dt="2023-04-17T18:26:01.382" v="410" actId="1076"/>
          <ac:picMkLst>
            <pc:docMk/>
            <pc:sldMk cId="1811033490" sldId="322"/>
            <ac:picMk id="6146" creationId="{4D7A43F2-8081-6E8D-14C2-9AE1C40D6551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41:12.093" v="491" actId="1076"/>
        <pc:sldMkLst>
          <pc:docMk/>
          <pc:sldMk cId="3844345948" sldId="323"/>
        </pc:sldMkLst>
        <pc:spChg chg="mod">
          <ac:chgData name="Allan De Castro" userId="84a4b5ad-8573-422f-8cde-9fcacdf20f37" providerId="ADAL" clId="{92C4CF35-13F9-4C29-8CA6-C1CC65BC68F2}" dt="2023-04-17T18:41:07.403" v="489" actId="6549"/>
          <ac:spMkLst>
            <pc:docMk/>
            <pc:sldMk cId="3844345948" sldId="323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40:43.945" v="480" actId="27636"/>
          <ac:spMkLst>
            <pc:docMk/>
            <pc:sldMk cId="3844345948" sldId="323"/>
            <ac:spMk id="5" creationId="{C3E0CF63-6F21-202D-6379-01CBA49CA521}"/>
          </ac:spMkLst>
        </pc:spChg>
        <pc:picChg chg="del">
          <ac:chgData name="Allan De Castro" userId="84a4b5ad-8573-422f-8cde-9fcacdf20f37" providerId="ADAL" clId="{92C4CF35-13F9-4C29-8CA6-C1CC65BC68F2}" dt="2023-04-17T18:37:03.949" v="417" actId="478"/>
          <ac:picMkLst>
            <pc:docMk/>
            <pc:sldMk cId="3844345948" sldId="323"/>
            <ac:picMk id="2" creationId="{E8DA1756-2119-3582-C58D-F5B8971B60ED}"/>
          </ac:picMkLst>
        </pc:picChg>
        <pc:picChg chg="add del mod">
          <ac:chgData name="Allan De Castro" userId="84a4b5ad-8573-422f-8cde-9fcacdf20f37" providerId="ADAL" clId="{92C4CF35-13F9-4C29-8CA6-C1CC65BC68F2}" dt="2023-04-17T18:37:01.819" v="415" actId="478"/>
          <ac:picMkLst>
            <pc:docMk/>
            <pc:sldMk cId="3844345948" sldId="323"/>
            <ac:picMk id="7" creationId="{94892D36-D407-30F8-AB8F-D384A62592BA}"/>
          </ac:picMkLst>
        </pc:picChg>
        <pc:picChg chg="add mod">
          <ac:chgData name="Allan De Castro" userId="84a4b5ad-8573-422f-8cde-9fcacdf20f37" providerId="ADAL" clId="{92C4CF35-13F9-4C29-8CA6-C1CC65BC68F2}" dt="2023-04-17T18:37:07.504" v="421" actId="1076"/>
          <ac:picMkLst>
            <pc:docMk/>
            <pc:sldMk cId="3844345948" sldId="323"/>
            <ac:picMk id="8" creationId="{CCA50F08-ABF1-40A8-17F0-F1FF002F8153}"/>
          </ac:picMkLst>
        </pc:picChg>
        <pc:picChg chg="del">
          <ac:chgData name="Allan De Castro" userId="84a4b5ad-8573-422f-8cde-9fcacdf20f37" providerId="ADAL" clId="{92C4CF35-13F9-4C29-8CA6-C1CC65BC68F2}" dt="2023-04-17T18:39:42.532" v="425" actId="478"/>
          <ac:picMkLst>
            <pc:docMk/>
            <pc:sldMk cId="3844345948" sldId="323"/>
            <ac:picMk id="6146" creationId="{4D7A43F2-8081-6E8D-14C2-9AE1C40D6551}"/>
          </ac:picMkLst>
        </pc:picChg>
        <pc:picChg chg="add mod">
          <ac:chgData name="Allan De Castro" userId="84a4b5ad-8573-422f-8cde-9fcacdf20f37" providerId="ADAL" clId="{92C4CF35-13F9-4C29-8CA6-C1CC65BC68F2}" dt="2023-04-17T18:41:12.093" v="491" actId="1076"/>
          <ac:picMkLst>
            <pc:docMk/>
            <pc:sldMk cId="3844345948" sldId="323"/>
            <ac:picMk id="7170" creationId="{96F96FA6-93C5-3661-736B-90E1C8932757}"/>
          </ac:picMkLst>
        </pc:picChg>
      </pc:sldChg>
      <pc:sldChg chg="addSp delSp modSp add mod">
        <pc:chgData name="Allan De Castro" userId="84a4b5ad-8573-422f-8cde-9fcacdf20f37" providerId="ADAL" clId="{92C4CF35-13F9-4C29-8CA6-C1CC65BC68F2}" dt="2023-04-17T18:43:17.953" v="515" actId="1076"/>
        <pc:sldMkLst>
          <pc:docMk/>
          <pc:sldMk cId="1821189232" sldId="324"/>
        </pc:sldMkLst>
        <pc:spChg chg="mod">
          <ac:chgData name="Allan De Castro" userId="84a4b5ad-8573-422f-8cde-9fcacdf20f37" providerId="ADAL" clId="{92C4CF35-13F9-4C29-8CA6-C1CC65BC68F2}" dt="2023-04-17T18:42:33.723" v="506" actId="1076"/>
          <ac:spMkLst>
            <pc:docMk/>
            <pc:sldMk cId="1821189232" sldId="324"/>
            <ac:spMk id="3" creationId="{6C046590-DBF7-E504-D57B-21E4F70B0EA2}"/>
          </ac:spMkLst>
        </pc:spChg>
        <pc:spChg chg="mod">
          <ac:chgData name="Allan De Castro" userId="84a4b5ad-8573-422f-8cde-9fcacdf20f37" providerId="ADAL" clId="{92C4CF35-13F9-4C29-8CA6-C1CC65BC68F2}" dt="2023-04-17T18:42:11.810" v="500" actId="27636"/>
          <ac:spMkLst>
            <pc:docMk/>
            <pc:sldMk cId="1821189232" sldId="324"/>
            <ac:spMk id="5" creationId="{C3E0CF63-6F21-202D-6379-01CBA49CA521}"/>
          </ac:spMkLst>
        </pc:spChg>
        <pc:picChg chg="add mod modCrop">
          <ac:chgData name="Allan De Castro" userId="84a4b5ad-8573-422f-8cde-9fcacdf20f37" providerId="ADAL" clId="{92C4CF35-13F9-4C29-8CA6-C1CC65BC68F2}" dt="2023-04-17T18:43:17.953" v="515" actId="1076"/>
          <ac:picMkLst>
            <pc:docMk/>
            <pc:sldMk cId="1821189232" sldId="324"/>
            <ac:picMk id="6" creationId="{1692FF42-0663-91CF-2C33-062103E27377}"/>
          </ac:picMkLst>
        </pc:picChg>
        <pc:picChg chg="del">
          <ac:chgData name="Allan De Castro" userId="84a4b5ad-8573-422f-8cde-9fcacdf20f37" providerId="ADAL" clId="{92C4CF35-13F9-4C29-8CA6-C1CC65BC68F2}" dt="2023-04-17T18:43:03.389" v="510" actId="478"/>
          <ac:picMkLst>
            <pc:docMk/>
            <pc:sldMk cId="1821189232" sldId="324"/>
            <ac:picMk id="8" creationId="{CCA50F08-ABF1-40A8-17F0-F1FF002F8153}"/>
          </ac:picMkLst>
        </pc:picChg>
        <pc:picChg chg="del">
          <ac:chgData name="Allan De Castro" userId="84a4b5ad-8573-422f-8cde-9fcacdf20f37" providerId="ADAL" clId="{92C4CF35-13F9-4C29-8CA6-C1CC65BC68F2}" dt="2023-04-17T18:42:00.749" v="493" actId="478"/>
          <ac:picMkLst>
            <pc:docMk/>
            <pc:sldMk cId="1821189232" sldId="324"/>
            <ac:picMk id="7170" creationId="{96F96FA6-93C5-3661-736B-90E1C8932757}"/>
          </ac:picMkLst>
        </pc:picChg>
        <pc:picChg chg="add mod">
          <ac:chgData name="Allan De Castro" userId="84a4b5ad-8573-422f-8cde-9fcacdf20f37" providerId="ADAL" clId="{92C4CF35-13F9-4C29-8CA6-C1CC65BC68F2}" dt="2023-04-17T18:43:06.965" v="513" actId="1076"/>
          <ac:picMkLst>
            <pc:docMk/>
            <pc:sldMk cId="1821189232" sldId="324"/>
            <ac:picMk id="8194" creationId="{9908777A-A450-2A3F-A5FA-E974536E2481}"/>
          </ac:picMkLst>
        </pc:picChg>
      </pc:sldChg>
    </pc:docChg>
  </pc:docChgLst>
  <pc:docChgLst>
    <pc:chgData name="David VACHALA" userId="76d02b97-1bbd-456c-868a-7dcf11490085" providerId="ADAL" clId="{BD321ABB-9B43-4FC7-B4C9-40B8BBC6F353}"/>
    <pc:docChg chg="undo custSel addSld delSld modSld sldOrd modSection modShowInfo">
      <pc:chgData name="David VACHALA" userId="76d02b97-1bbd-456c-868a-7dcf11490085" providerId="ADAL" clId="{BD321ABB-9B43-4FC7-B4C9-40B8BBC6F353}" dt="2023-05-31T11:32:45.959" v="207" actId="2744"/>
      <pc:docMkLst>
        <pc:docMk/>
      </pc:docMkLst>
      <pc:sldChg chg="modSp mod">
        <pc:chgData name="David VACHALA" userId="76d02b97-1bbd-456c-868a-7dcf11490085" providerId="ADAL" clId="{BD321ABB-9B43-4FC7-B4C9-40B8BBC6F353}" dt="2023-05-16T19:49:04.428" v="110" actId="20577"/>
        <pc:sldMkLst>
          <pc:docMk/>
          <pc:sldMk cId="3674066786" sldId="256"/>
        </pc:sldMkLst>
        <pc:spChg chg="mod">
          <ac:chgData name="David VACHALA" userId="76d02b97-1bbd-456c-868a-7dcf11490085" providerId="ADAL" clId="{BD321ABB-9B43-4FC7-B4C9-40B8BBC6F353}" dt="2023-05-16T19:47:05.306" v="63" actId="20577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BD321ABB-9B43-4FC7-B4C9-40B8BBC6F353}" dt="2023-05-16T19:48:49.685" v="103" actId="20577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BD321ABB-9B43-4FC7-B4C9-40B8BBC6F353}" dt="2023-05-16T19:49:04.428" v="110" actId="20577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BD321ABB-9B43-4FC7-B4C9-40B8BBC6F353}" dt="2023-05-16T19:46:44.848" v="50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76d02b97-1bbd-456c-868a-7dcf11490085" providerId="ADAL" clId="{BD321ABB-9B43-4FC7-B4C9-40B8BBC6F353}" dt="2023-05-16T19:43:44.639" v="14" actId="20577"/>
        <pc:sldMkLst>
          <pc:docMk/>
          <pc:sldMk cId="409723674" sldId="259"/>
        </pc:sldMkLst>
        <pc:spChg chg="mod">
          <ac:chgData name="David VACHALA" userId="76d02b97-1bbd-456c-868a-7dcf11490085" providerId="ADAL" clId="{BD321ABB-9B43-4FC7-B4C9-40B8BBC6F353}" dt="2023-05-16T19:43:44.639" v="14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BD321ABB-9B43-4FC7-B4C9-40B8BBC6F353}" dt="2023-05-16T20:01:03.275" v="204" actId="20577"/>
        <pc:sldMkLst>
          <pc:docMk/>
          <pc:sldMk cId="1743216632" sldId="261"/>
        </pc:sldMkLst>
        <pc:spChg chg="mod">
          <ac:chgData name="David VACHALA" userId="76d02b97-1bbd-456c-868a-7dcf11490085" providerId="ADAL" clId="{BD321ABB-9B43-4FC7-B4C9-40B8BBC6F353}" dt="2023-05-16T19:43:07.750" v="6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BD321ABB-9B43-4FC7-B4C9-40B8BBC6F353}" dt="2023-05-16T20:01:03.275" v="204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76d02b97-1bbd-456c-868a-7dcf11490085" providerId="ADAL" clId="{BD321ABB-9B43-4FC7-B4C9-40B8BBC6F353}" dt="2023-05-16T19:55:16.449" v="200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BD321ABB-9B43-4FC7-B4C9-40B8BBC6F353}" dt="2023-05-16T19:50:06.642" v="144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BD321ABB-9B43-4FC7-B4C9-40B8BBC6F353}" dt="2023-05-16T19:49:54.385" v="123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BD321ABB-9B43-4FC7-B4C9-40B8BBC6F353}" dt="2023-05-16T19:48:16.718" v="81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BD321ABB-9B43-4FC7-B4C9-40B8BBC6F353}" dt="2023-05-16T19:50:55.793" v="146"/>
          <ac:picMkLst>
            <pc:docMk/>
            <pc:sldMk cId="1743216632" sldId="261"/>
            <ac:picMk id="76" creationId="{C329057C-A703-4234-8C36-15BC675BA225}"/>
          </ac:picMkLst>
        </pc:picChg>
      </pc:sldChg>
      <pc:sldChg chg="add del">
        <pc:chgData name="David VACHALA" userId="76d02b97-1bbd-456c-868a-7dcf11490085" providerId="ADAL" clId="{BD321ABB-9B43-4FC7-B4C9-40B8BBC6F353}" dt="2023-05-16T19:44:10.908" v="26" actId="47"/>
        <pc:sldMkLst>
          <pc:docMk/>
          <pc:sldMk cId="419931507" sldId="268"/>
        </pc:sldMkLst>
      </pc:sldChg>
      <pc:sldChg chg="modSp mod">
        <pc:chgData name="David VACHALA" userId="76d02b97-1bbd-456c-868a-7dcf11490085" providerId="ADAL" clId="{BD321ABB-9B43-4FC7-B4C9-40B8BBC6F353}" dt="2023-05-16T19:53:55.715" v="182" actId="20577"/>
        <pc:sldMkLst>
          <pc:docMk/>
          <pc:sldMk cId="2006533774" sldId="309"/>
        </pc:sldMkLst>
        <pc:spChg chg="mod">
          <ac:chgData name="David VACHALA" userId="76d02b97-1bbd-456c-868a-7dcf11490085" providerId="ADAL" clId="{BD321ABB-9B43-4FC7-B4C9-40B8BBC6F353}" dt="2023-05-16T19:53:55.715" v="182" actId="20577"/>
          <ac:spMkLst>
            <pc:docMk/>
            <pc:sldMk cId="2006533774" sldId="309"/>
            <ac:spMk id="8" creationId="{88B82E67-C906-4FA9-BD44-A226DC6C19B0}"/>
          </ac:spMkLst>
        </pc:spChg>
        <pc:spChg chg="mod">
          <ac:chgData name="David VACHALA" userId="76d02b97-1bbd-456c-868a-7dcf11490085" providerId="ADAL" clId="{BD321ABB-9B43-4FC7-B4C9-40B8BBC6F353}" dt="2023-05-16T19:52:44.090" v="155" actId="20577"/>
          <ac:spMkLst>
            <pc:docMk/>
            <pc:sldMk cId="2006533774" sldId="309"/>
            <ac:spMk id="14" creationId="{6E31850A-D536-41F0-9D96-7836AAC5E502}"/>
          </ac:spMkLst>
        </pc:spChg>
        <pc:spChg chg="mod">
          <ac:chgData name="David VACHALA" userId="76d02b97-1bbd-456c-868a-7dcf11490085" providerId="ADAL" clId="{BD321ABB-9B43-4FC7-B4C9-40B8BBC6F353}" dt="2023-05-16T19:52:56.773" v="161" actId="20577"/>
          <ac:spMkLst>
            <pc:docMk/>
            <pc:sldMk cId="2006533774" sldId="309"/>
            <ac:spMk id="15" creationId="{039E4815-406A-447F-A41F-26286A4CD799}"/>
          </ac:spMkLst>
        </pc:spChg>
        <pc:picChg chg="mod">
          <ac:chgData name="David VACHALA" userId="76d02b97-1bbd-456c-868a-7dcf11490085" providerId="ADAL" clId="{BD321ABB-9B43-4FC7-B4C9-40B8BBC6F353}" dt="2023-05-16T19:51:13.035" v="148"/>
          <ac:picMkLst>
            <pc:docMk/>
            <pc:sldMk cId="2006533774" sldId="309"/>
            <ac:picMk id="7" creationId="{B0BD3314-776A-44E8-9050-B1333A393952}"/>
          </ac:picMkLst>
        </pc:picChg>
      </pc:sldChg>
      <pc:sldChg chg="del">
        <pc:chgData name="David VACHALA" userId="76d02b97-1bbd-456c-868a-7dcf11490085" providerId="ADAL" clId="{BD321ABB-9B43-4FC7-B4C9-40B8BBC6F353}" dt="2023-05-16T19:44:32.730" v="33" actId="47"/>
        <pc:sldMkLst>
          <pc:docMk/>
          <pc:sldMk cId="1042317166" sldId="313"/>
        </pc:sldMkLst>
      </pc:sldChg>
      <pc:sldChg chg="del">
        <pc:chgData name="David VACHALA" userId="76d02b97-1bbd-456c-868a-7dcf11490085" providerId="ADAL" clId="{BD321ABB-9B43-4FC7-B4C9-40B8BBC6F353}" dt="2023-05-16T19:44:33.905" v="34" actId="47"/>
        <pc:sldMkLst>
          <pc:docMk/>
          <pc:sldMk cId="4167589495" sldId="318"/>
        </pc:sldMkLst>
      </pc:sldChg>
      <pc:sldChg chg="del">
        <pc:chgData name="David VACHALA" userId="76d02b97-1bbd-456c-868a-7dcf11490085" providerId="ADAL" clId="{BD321ABB-9B43-4FC7-B4C9-40B8BBC6F353}" dt="2023-05-16T19:44:34.614" v="35" actId="47"/>
        <pc:sldMkLst>
          <pc:docMk/>
          <pc:sldMk cId="3253152132" sldId="319"/>
        </pc:sldMkLst>
      </pc:sldChg>
      <pc:sldChg chg="del">
        <pc:chgData name="David VACHALA" userId="76d02b97-1bbd-456c-868a-7dcf11490085" providerId="ADAL" clId="{BD321ABB-9B43-4FC7-B4C9-40B8BBC6F353}" dt="2023-05-16T19:44:35.469" v="36" actId="47"/>
        <pc:sldMkLst>
          <pc:docMk/>
          <pc:sldMk cId="2694208961" sldId="320"/>
        </pc:sldMkLst>
      </pc:sldChg>
      <pc:sldChg chg="del">
        <pc:chgData name="David VACHALA" userId="76d02b97-1bbd-456c-868a-7dcf11490085" providerId="ADAL" clId="{BD321ABB-9B43-4FC7-B4C9-40B8BBC6F353}" dt="2023-05-16T19:44:36.309" v="37" actId="47"/>
        <pc:sldMkLst>
          <pc:docMk/>
          <pc:sldMk cId="1811033490" sldId="322"/>
        </pc:sldMkLst>
      </pc:sldChg>
      <pc:sldChg chg="del">
        <pc:chgData name="David VACHALA" userId="76d02b97-1bbd-456c-868a-7dcf11490085" providerId="ADAL" clId="{BD321ABB-9B43-4FC7-B4C9-40B8BBC6F353}" dt="2023-05-16T19:44:37.202" v="38" actId="47"/>
        <pc:sldMkLst>
          <pc:docMk/>
          <pc:sldMk cId="3844345948" sldId="323"/>
        </pc:sldMkLst>
      </pc:sldChg>
      <pc:sldChg chg="del">
        <pc:chgData name="David VACHALA" userId="76d02b97-1bbd-456c-868a-7dcf11490085" providerId="ADAL" clId="{BD321ABB-9B43-4FC7-B4C9-40B8BBC6F353}" dt="2023-05-16T19:44:38.111" v="39" actId="47"/>
        <pc:sldMkLst>
          <pc:docMk/>
          <pc:sldMk cId="1821189232" sldId="324"/>
        </pc:sldMkLst>
      </pc:sldChg>
      <pc:sldChg chg="del">
        <pc:chgData name="David VACHALA" userId="76d02b97-1bbd-456c-868a-7dcf11490085" providerId="ADAL" clId="{BD321ABB-9B43-4FC7-B4C9-40B8BBC6F353}" dt="2023-05-16T19:43:55.071" v="16" actId="47"/>
        <pc:sldMkLst>
          <pc:docMk/>
          <pc:sldMk cId="1148440456" sldId="410"/>
        </pc:sldMkLst>
      </pc:sldChg>
      <pc:sldChg chg="del">
        <pc:chgData name="David VACHALA" userId="76d02b97-1bbd-456c-868a-7dcf11490085" providerId="ADAL" clId="{BD321ABB-9B43-4FC7-B4C9-40B8BBC6F353}" dt="2023-05-16T19:44:06.989" v="22" actId="47"/>
        <pc:sldMkLst>
          <pc:docMk/>
          <pc:sldMk cId="1167907298" sldId="413"/>
        </pc:sldMkLst>
      </pc:sldChg>
      <pc:sldChg chg="del">
        <pc:chgData name="David VACHALA" userId="76d02b97-1bbd-456c-868a-7dcf11490085" providerId="ADAL" clId="{BD321ABB-9B43-4FC7-B4C9-40B8BBC6F353}" dt="2023-05-16T19:43:56.703" v="17" actId="47"/>
        <pc:sldMkLst>
          <pc:docMk/>
          <pc:sldMk cId="3317765812" sldId="414"/>
        </pc:sldMkLst>
      </pc:sldChg>
      <pc:sldChg chg="del">
        <pc:chgData name="David VACHALA" userId="76d02b97-1bbd-456c-868a-7dcf11490085" providerId="ADAL" clId="{BD321ABB-9B43-4FC7-B4C9-40B8BBC6F353}" dt="2023-05-16T19:43:56.871" v="18" actId="47"/>
        <pc:sldMkLst>
          <pc:docMk/>
          <pc:sldMk cId="1587716101" sldId="415"/>
        </pc:sldMkLst>
      </pc:sldChg>
      <pc:sldChg chg="del">
        <pc:chgData name="David VACHALA" userId="76d02b97-1bbd-456c-868a-7dcf11490085" providerId="ADAL" clId="{BD321ABB-9B43-4FC7-B4C9-40B8BBC6F353}" dt="2023-05-16T19:44:02.772" v="21" actId="47"/>
        <pc:sldMkLst>
          <pc:docMk/>
          <pc:sldMk cId="4242548624" sldId="416"/>
        </pc:sldMkLst>
      </pc:sldChg>
      <pc:sldChg chg="del">
        <pc:chgData name="David VACHALA" userId="76d02b97-1bbd-456c-868a-7dcf11490085" providerId="ADAL" clId="{BD321ABB-9B43-4FC7-B4C9-40B8BBC6F353}" dt="2023-05-16T19:44:16.059" v="27" actId="47"/>
        <pc:sldMkLst>
          <pc:docMk/>
          <pc:sldMk cId="113510970" sldId="417"/>
        </pc:sldMkLst>
      </pc:sldChg>
      <pc:sldChg chg="del">
        <pc:chgData name="David VACHALA" userId="76d02b97-1bbd-456c-868a-7dcf11490085" providerId="ADAL" clId="{BD321ABB-9B43-4FC7-B4C9-40B8BBC6F353}" dt="2023-05-16T19:44:19.940" v="28" actId="47"/>
        <pc:sldMkLst>
          <pc:docMk/>
          <pc:sldMk cId="1962033358" sldId="418"/>
        </pc:sldMkLst>
      </pc:sldChg>
      <pc:sldChg chg="del">
        <pc:chgData name="David VACHALA" userId="76d02b97-1bbd-456c-868a-7dcf11490085" providerId="ADAL" clId="{BD321ABB-9B43-4FC7-B4C9-40B8BBC6F353}" dt="2023-05-16T19:44:21.848" v="29" actId="47"/>
        <pc:sldMkLst>
          <pc:docMk/>
          <pc:sldMk cId="2268332801" sldId="419"/>
        </pc:sldMkLst>
      </pc:sldChg>
      <pc:sldChg chg="del">
        <pc:chgData name="David VACHALA" userId="76d02b97-1bbd-456c-868a-7dcf11490085" providerId="ADAL" clId="{BD321ABB-9B43-4FC7-B4C9-40B8BBC6F353}" dt="2023-05-16T19:44:22.309" v="30" actId="47"/>
        <pc:sldMkLst>
          <pc:docMk/>
          <pc:sldMk cId="1085839850" sldId="420"/>
        </pc:sldMkLst>
      </pc:sldChg>
      <pc:sldChg chg="del">
        <pc:chgData name="David VACHALA" userId="76d02b97-1bbd-456c-868a-7dcf11490085" providerId="ADAL" clId="{BD321ABB-9B43-4FC7-B4C9-40B8BBC6F353}" dt="2023-05-16T19:44:23.198" v="31" actId="47"/>
        <pc:sldMkLst>
          <pc:docMk/>
          <pc:sldMk cId="1037281657" sldId="421"/>
        </pc:sldMkLst>
      </pc:sldChg>
      <pc:sldChg chg="addSp delSp modSp add del mod">
        <pc:chgData name="David VACHALA" userId="76d02b97-1bbd-456c-868a-7dcf11490085" providerId="ADAL" clId="{BD321ABB-9B43-4FC7-B4C9-40B8BBC6F353}" dt="2023-05-16T19:44:30.420" v="32" actId="478"/>
        <pc:sldMkLst>
          <pc:docMk/>
          <pc:sldMk cId="2283903128" sldId="435"/>
        </pc:sldMkLst>
        <pc:spChg chg="del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4" creationId="{F789A493-D23A-B2A2-1311-BE4D1A072348}"/>
          </ac:spMkLst>
        </pc:spChg>
        <pc:spChg chg="del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5" creationId="{6123C35A-BDAD-0BF3-F255-F0B1DBA21519}"/>
          </ac:spMkLst>
        </pc:spChg>
        <pc:spChg chg="del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7" creationId="{A31F803A-EE0C-8D53-E09D-2ACF7CE51984}"/>
          </ac:spMkLst>
        </pc:spChg>
        <pc:spChg chg="del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8" creationId="{B9F7D704-2D93-47F0-15CC-9302D630572D}"/>
          </ac:spMkLst>
        </pc:spChg>
        <pc:spChg chg="del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10" creationId="{A68AC17C-6B96-7902-AAE0-51087C764D3E}"/>
          </ac:spMkLst>
        </pc:spChg>
        <pc:spChg chg="add mod">
          <ac:chgData name="David VACHALA" userId="76d02b97-1bbd-456c-868a-7dcf11490085" providerId="ADAL" clId="{BD321ABB-9B43-4FC7-B4C9-40B8BBC6F353}" dt="2023-05-16T19:44:30.420" v="32" actId="478"/>
          <ac:spMkLst>
            <pc:docMk/>
            <pc:sldMk cId="2283903128" sldId="435"/>
            <ac:spMk id="11" creationId="{1416C91A-6C91-F7E6-797E-BAF05126B35C}"/>
          </ac:spMkLst>
        </pc:spChg>
        <pc:picChg chg="del">
          <ac:chgData name="David VACHALA" userId="76d02b97-1bbd-456c-868a-7dcf11490085" providerId="ADAL" clId="{BD321ABB-9B43-4FC7-B4C9-40B8BBC6F353}" dt="2023-05-16T19:44:30.420" v="32" actId="478"/>
          <ac:picMkLst>
            <pc:docMk/>
            <pc:sldMk cId="2283903128" sldId="435"/>
            <ac:picMk id="9" creationId="{85ED5E39-8444-CFB3-B2B8-EC3E8480C92B}"/>
          </ac:picMkLst>
        </pc:picChg>
        <pc:picChg chg="del">
          <ac:chgData name="David VACHALA" userId="76d02b97-1bbd-456c-868a-7dcf11490085" providerId="ADAL" clId="{BD321ABB-9B43-4FC7-B4C9-40B8BBC6F353}" dt="2023-05-16T19:44:30.420" v="32" actId="478"/>
          <ac:picMkLst>
            <pc:docMk/>
            <pc:sldMk cId="2283903128" sldId="435"/>
            <ac:picMk id="14" creationId="{289DCE8C-56C8-99D0-FB43-8540DA3231C4}"/>
          </ac:picMkLst>
        </pc:picChg>
      </pc:sldChg>
      <pc:sldChg chg="add del">
        <pc:chgData name="David VACHALA" userId="76d02b97-1bbd-456c-868a-7dcf11490085" providerId="ADAL" clId="{BD321ABB-9B43-4FC7-B4C9-40B8BBC6F353}" dt="2023-05-16T19:43:57.379" v="19" actId="47"/>
        <pc:sldMkLst>
          <pc:docMk/>
          <pc:sldMk cId="1067403885" sldId="436"/>
        </pc:sldMkLst>
      </pc:sldChg>
      <pc:sldChg chg="add">
        <pc:chgData name="David VACHALA" userId="76d02b97-1bbd-456c-868a-7dcf11490085" providerId="ADAL" clId="{BD321ABB-9B43-4FC7-B4C9-40B8BBC6F353}" dt="2023-05-16T19:43:59.565" v="20"/>
        <pc:sldMkLst>
          <pc:docMk/>
          <pc:sldMk cId="1266039147" sldId="436"/>
        </pc:sldMkLst>
      </pc:sldChg>
      <pc:sldChg chg="ord">
        <pc:chgData name="David VACHALA" userId="76d02b97-1bbd-456c-868a-7dcf11490085" providerId="ADAL" clId="{BD321ABB-9B43-4FC7-B4C9-40B8BBC6F353}" dt="2023-05-31T11:17:23.142" v="206"/>
        <pc:sldMkLst>
          <pc:docMk/>
          <pc:sldMk cId="2285438731" sldId="440"/>
        </pc:sldMkLst>
      </pc:sldChg>
    </pc:docChg>
  </pc:docChgLst>
  <pc:docChgLst>
    <pc:chgData name="David VACHALA" userId="76d02b97-1bbd-456c-868a-7dcf11490085" providerId="ADAL" clId="{D52E96D5-170B-432B-BE47-5AF9157CDB69}"/>
    <pc:docChg chg="undo redo custSel addSld delSld modSld modSection">
      <pc:chgData name="David VACHALA" userId="76d02b97-1bbd-456c-868a-7dcf11490085" providerId="ADAL" clId="{D52E96D5-170B-432B-BE47-5AF9157CDB69}" dt="2023-07-26T11:11:29.095" v="494" actId="20577"/>
      <pc:docMkLst>
        <pc:docMk/>
      </pc:docMkLst>
      <pc:sldChg chg="modSp mod">
        <pc:chgData name="David VACHALA" userId="76d02b97-1bbd-456c-868a-7dcf11490085" providerId="ADAL" clId="{D52E96D5-170B-432B-BE47-5AF9157CDB69}" dt="2023-07-06T19:36:08.483" v="85" actId="27636"/>
        <pc:sldMkLst>
          <pc:docMk/>
          <pc:sldMk cId="3674066786" sldId="256"/>
        </pc:sldMkLst>
        <pc:spChg chg="mod">
          <ac:chgData name="David VACHALA" userId="76d02b97-1bbd-456c-868a-7dcf11490085" providerId="ADAL" clId="{D52E96D5-170B-432B-BE47-5AF9157CDB69}" dt="2023-07-06T19:34:58.073" v="62" actId="20577"/>
          <ac:spMkLst>
            <pc:docMk/>
            <pc:sldMk cId="3674066786" sldId="256"/>
            <ac:spMk id="8" creationId="{88B82E67-C906-4FA9-BD44-A226DC6C19B0}"/>
          </ac:spMkLst>
        </pc:spChg>
        <pc:spChg chg="mod">
          <ac:chgData name="David VACHALA" userId="76d02b97-1bbd-456c-868a-7dcf11490085" providerId="ADAL" clId="{D52E96D5-170B-432B-BE47-5AF9157CDB69}" dt="2023-07-06T19:35:36.479" v="67"/>
          <ac:spMkLst>
            <pc:docMk/>
            <pc:sldMk cId="3674066786" sldId="256"/>
            <ac:spMk id="14" creationId="{6E31850A-D536-41F0-9D96-7836AAC5E502}"/>
          </ac:spMkLst>
        </pc:spChg>
        <pc:spChg chg="mod">
          <ac:chgData name="David VACHALA" userId="76d02b97-1bbd-456c-868a-7dcf11490085" providerId="ADAL" clId="{D52E96D5-170B-432B-BE47-5AF9157CDB69}" dt="2023-07-06T19:36:08.483" v="85" actId="27636"/>
          <ac:spMkLst>
            <pc:docMk/>
            <pc:sldMk cId="3674066786" sldId="256"/>
            <ac:spMk id="15" creationId="{039E4815-406A-447F-A41F-26286A4CD799}"/>
          </ac:spMkLst>
        </pc:spChg>
        <pc:picChg chg="mod">
          <ac:chgData name="David VACHALA" userId="76d02b97-1bbd-456c-868a-7dcf11490085" providerId="ADAL" clId="{D52E96D5-170B-432B-BE47-5AF9157CDB69}" dt="2023-07-06T19:35:12.150" v="64"/>
          <ac:picMkLst>
            <pc:docMk/>
            <pc:sldMk cId="3674066786" sldId="256"/>
            <ac:picMk id="7" creationId="{B0BD3314-776A-44E8-9050-B1333A393952}"/>
          </ac:picMkLst>
        </pc:picChg>
      </pc:sldChg>
      <pc:sldChg chg="modSp mod">
        <pc:chgData name="David VACHALA" userId="76d02b97-1bbd-456c-868a-7dcf11490085" providerId="ADAL" clId="{D52E96D5-170B-432B-BE47-5AF9157CDB69}" dt="2023-07-06T19:31:55.552" v="16" actId="20577"/>
        <pc:sldMkLst>
          <pc:docMk/>
          <pc:sldMk cId="409723674" sldId="259"/>
        </pc:sldMkLst>
        <pc:spChg chg="mod">
          <ac:chgData name="David VACHALA" userId="76d02b97-1bbd-456c-868a-7dcf11490085" providerId="ADAL" clId="{D52E96D5-170B-432B-BE47-5AF9157CDB69}" dt="2023-07-06T19:31:55.552" v="16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76d02b97-1bbd-456c-868a-7dcf11490085" providerId="ADAL" clId="{D52E96D5-170B-432B-BE47-5AF9157CDB69}" dt="2023-07-26T10:54:51.422" v="487" actId="20577"/>
        <pc:sldMkLst>
          <pc:docMk/>
          <pc:sldMk cId="1743216632" sldId="261"/>
        </pc:sldMkLst>
        <pc:spChg chg="mod">
          <ac:chgData name="David VACHALA" userId="76d02b97-1bbd-456c-868a-7dcf11490085" providerId="ADAL" clId="{D52E96D5-170B-432B-BE47-5AF9157CDB69}" dt="2023-07-06T19:31:31.123" v="6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76d02b97-1bbd-456c-868a-7dcf11490085" providerId="ADAL" clId="{D52E96D5-170B-432B-BE47-5AF9157CDB69}" dt="2023-07-06T19:33:23.158" v="41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76d02b97-1bbd-456c-868a-7dcf11490085" providerId="ADAL" clId="{D52E96D5-170B-432B-BE47-5AF9157CDB69}" dt="2023-07-06T19:36:30.325" v="88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76d02b97-1bbd-456c-868a-7dcf11490085" providerId="ADAL" clId="{D52E96D5-170B-432B-BE47-5AF9157CDB69}" dt="2023-07-06T19:37:16.300" v="111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76d02b97-1bbd-456c-868a-7dcf11490085" providerId="ADAL" clId="{D52E96D5-170B-432B-BE47-5AF9157CDB69}" dt="2023-07-26T10:54:51.422" v="487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76d02b97-1bbd-456c-868a-7dcf11490085" providerId="ADAL" clId="{D52E96D5-170B-432B-BE47-5AF9157CDB69}" dt="2023-07-06T19:34:26.785" v="45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76d02b97-1bbd-456c-868a-7dcf11490085" providerId="ADAL" clId="{D52E96D5-170B-432B-BE47-5AF9157CDB69}" dt="2023-07-06T19:38:08.819" v="113"/>
          <ac:picMkLst>
            <pc:docMk/>
            <pc:sldMk cId="1743216632" sldId="261"/>
            <ac:picMk id="76" creationId="{C329057C-A703-4234-8C36-15BC675BA225}"/>
          </ac:picMkLst>
        </pc:picChg>
      </pc:sldChg>
      <pc:sldChg chg="modSp del mod">
        <pc:chgData name="David VACHALA" userId="76d02b97-1bbd-456c-868a-7dcf11490085" providerId="ADAL" clId="{D52E96D5-170B-432B-BE47-5AF9157CDB69}" dt="2023-07-26T07:58:04.991" v="474" actId="47"/>
        <pc:sldMkLst>
          <pc:docMk/>
          <pc:sldMk cId="2006533774" sldId="309"/>
        </pc:sldMkLst>
        <pc:spChg chg="mod">
          <ac:chgData name="David VACHALA" userId="76d02b97-1bbd-456c-868a-7dcf11490085" providerId="ADAL" clId="{D52E96D5-170B-432B-BE47-5AF9157CDB69}" dt="2023-07-06T19:39:54.459" v="167" actId="27636"/>
          <ac:spMkLst>
            <pc:docMk/>
            <pc:sldMk cId="2006533774" sldId="309"/>
            <ac:spMk id="8" creationId="{88B82E67-C906-4FA9-BD44-A226DC6C19B0}"/>
          </ac:spMkLst>
        </pc:spChg>
        <pc:spChg chg="mod">
          <ac:chgData name="David VACHALA" userId="76d02b97-1bbd-456c-868a-7dcf11490085" providerId="ADAL" clId="{D52E96D5-170B-432B-BE47-5AF9157CDB69}" dt="2023-07-06T19:40:34.151" v="172"/>
          <ac:spMkLst>
            <pc:docMk/>
            <pc:sldMk cId="2006533774" sldId="309"/>
            <ac:spMk id="14" creationId="{6E31850A-D536-41F0-9D96-7836AAC5E502}"/>
          </ac:spMkLst>
        </pc:spChg>
        <pc:spChg chg="mod">
          <ac:chgData name="David VACHALA" userId="76d02b97-1bbd-456c-868a-7dcf11490085" providerId="ADAL" clId="{D52E96D5-170B-432B-BE47-5AF9157CDB69}" dt="2023-07-06T19:41:00.156" v="184" actId="20577"/>
          <ac:spMkLst>
            <pc:docMk/>
            <pc:sldMk cId="2006533774" sldId="309"/>
            <ac:spMk id="15" creationId="{039E4815-406A-447F-A41F-26286A4CD799}"/>
          </ac:spMkLst>
        </pc:spChg>
        <pc:picChg chg="mod">
          <ac:chgData name="David VACHALA" userId="76d02b97-1bbd-456c-868a-7dcf11490085" providerId="ADAL" clId="{D52E96D5-170B-432B-BE47-5AF9157CDB69}" dt="2023-07-06T19:40:17.016" v="169"/>
          <ac:picMkLst>
            <pc:docMk/>
            <pc:sldMk cId="2006533774" sldId="309"/>
            <ac:picMk id="7" creationId="{B0BD3314-776A-44E8-9050-B1333A393952}"/>
          </ac:picMkLst>
        </pc:picChg>
      </pc:sldChg>
      <pc:sldChg chg="del">
        <pc:chgData name="David VACHALA" userId="76d02b97-1bbd-456c-868a-7dcf11490085" providerId="ADAL" clId="{D52E96D5-170B-432B-BE47-5AF9157CDB69}" dt="2023-07-26T10:55:47.040" v="489" actId="47"/>
        <pc:sldMkLst>
          <pc:docMk/>
          <pc:sldMk cId="821330254" sldId="316"/>
        </pc:sldMkLst>
      </pc:sldChg>
      <pc:sldChg chg="add">
        <pc:chgData name="David VACHALA" userId="76d02b97-1bbd-456c-868a-7dcf11490085" providerId="ADAL" clId="{D52E96D5-170B-432B-BE47-5AF9157CDB69}" dt="2023-07-26T10:55:44.983" v="488"/>
        <pc:sldMkLst>
          <pc:docMk/>
          <pc:sldMk cId="615522492" sldId="327"/>
        </pc:sldMkLst>
      </pc:sldChg>
      <pc:sldChg chg="del">
        <pc:chgData name="David VACHALA" userId="76d02b97-1bbd-456c-868a-7dcf11490085" providerId="ADAL" clId="{D52E96D5-170B-432B-BE47-5AF9157CDB69}" dt="2023-07-26T07:57:51.573" v="473" actId="47"/>
        <pc:sldMkLst>
          <pc:docMk/>
          <pc:sldMk cId="3416917141" sldId="466"/>
        </pc:sldMkLst>
      </pc:sldChg>
      <pc:sldChg chg="del">
        <pc:chgData name="David VACHALA" userId="76d02b97-1bbd-456c-868a-7dcf11490085" providerId="ADAL" clId="{D52E96D5-170B-432B-BE47-5AF9157CDB69}" dt="2023-07-06T19:32:15.170" v="20" actId="47"/>
        <pc:sldMkLst>
          <pc:docMk/>
          <pc:sldMk cId="1367482248" sldId="467"/>
        </pc:sldMkLst>
      </pc:sldChg>
      <pc:sldChg chg="del">
        <pc:chgData name="David VACHALA" userId="76d02b97-1bbd-456c-868a-7dcf11490085" providerId="ADAL" clId="{D52E96D5-170B-432B-BE47-5AF9157CDB69}" dt="2023-07-06T19:32:18.376" v="23" actId="47"/>
        <pc:sldMkLst>
          <pc:docMk/>
          <pc:sldMk cId="1820876587" sldId="468"/>
        </pc:sldMkLst>
      </pc:sldChg>
      <pc:sldChg chg="del">
        <pc:chgData name="David VACHALA" userId="76d02b97-1bbd-456c-868a-7dcf11490085" providerId="ADAL" clId="{D52E96D5-170B-432B-BE47-5AF9157CDB69}" dt="2023-07-06T19:32:17.677" v="21" actId="47"/>
        <pc:sldMkLst>
          <pc:docMk/>
          <pc:sldMk cId="2126639189" sldId="469"/>
        </pc:sldMkLst>
      </pc:sldChg>
      <pc:sldChg chg="del">
        <pc:chgData name="David VACHALA" userId="76d02b97-1bbd-456c-868a-7dcf11490085" providerId="ADAL" clId="{D52E96D5-170B-432B-BE47-5AF9157CDB69}" dt="2023-07-06T19:32:18.045" v="22" actId="47"/>
        <pc:sldMkLst>
          <pc:docMk/>
          <pc:sldMk cId="2481641240" sldId="470"/>
        </pc:sldMkLst>
      </pc:sldChg>
      <pc:sldChg chg="del">
        <pc:chgData name="David VACHALA" userId="76d02b97-1bbd-456c-868a-7dcf11490085" providerId="ADAL" clId="{D52E96D5-170B-432B-BE47-5AF9157CDB69}" dt="2023-07-06T19:32:19.016" v="25" actId="47"/>
        <pc:sldMkLst>
          <pc:docMk/>
          <pc:sldMk cId="4207526363" sldId="471"/>
        </pc:sldMkLst>
      </pc:sldChg>
      <pc:sldChg chg="del">
        <pc:chgData name="David VACHALA" userId="76d02b97-1bbd-456c-868a-7dcf11490085" providerId="ADAL" clId="{D52E96D5-170B-432B-BE47-5AF9157CDB69}" dt="2023-07-06T19:32:19.841" v="27" actId="47"/>
        <pc:sldMkLst>
          <pc:docMk/>
          <pc:sldMk cId="263272771" sldId="472"/>
        </pc:sldMkLst>
      </pc:sldChg>
      <pc:sldChg chg="del">
        <pc:chgData name="David VACHALA" userId="76d02b97-1bbd-456c-868a-7dcf11490085" providerId="ADAL" clId="{D52E96D5-170B-432B-BE47-5AF9157CDB69}" dt="2023-07-06T19:32:20.082" v="28" actId="47"/>
        <pc:sldMkLst>
          <pc:docMk/>
          <pc:sldMk cId="2166528219" sldId="473"/>
        </pc:sldMkLst>
      </pc:sldChg>
      <pc:sldChg chg="add del">
        <pc:chgData name="David VACHALA" userId="76d02b97-1bbd-456c-868a-7dcf11490085" providerId="ADAL" clId="{D52E96D5-170B-432B-BE47-5AF9157CDB69}" dt="2023-07-06T19:32:24.123" v="31" actId="47"/>
        <pc:sldMkLst>
          <pc:docMk/>
          <pc:sldMk cId="2874436018" sldId="474"/>
        </pc:sldMkLst>
      </pc:sldChg>
      <pc:sldChg chg="del">
        <pc:chgData name="David VACHALA" userId="76d02b97-1bbd-456c-868a-7dcf11490085" providerId="ADAL" clId="{D52E96D5-170B-432B-BE47-5AF9157CDB69}" dt="2023-07-06T19:32:19.397" v="26" actId="47"/>
        <pc:sldMkLst>
          <pc:docMk/>
          <pc:sldMk cId="98035000" sldId="475"/>
        </pc:sldMkLst>
      </pc:sldChg>
      <pc:sldChg chg="del">
        <pc:chgData name="David VACHALA" userId="76d02b97-1bbd-456c-868a-7dcf11490085" providerId="ADAL" clId="{D52E96D5-170B-432B-BE47-5AF9157CDB69}" dt="2023-07-06T19:32:18.715" v="24" actId="47"/>
        <pc:sldMkLst>
          <pc:docMk/>
          <pc:sldMk cId="1255037676" sldId="476"/>
        </pc:sldMkLst>
      </pc:sldChg>
      <pc:sldChg chg="new del">
        <pc:chgData name="David VACHALA" userId="76d02b97-1bbd-456c-868a-7dcf11490085" providerId="ADAL" clId="{D52E96D5-170B-432B-BE47-5AF9157CDB69}" dt="2023-07-06T19:32:14.719" v="19" actId="47"/>
        <pc:sldMkLst>
          <pc:docMk/>
          <pc:sldMk cId="1177479580" sldId="477"/>
        </pc:sldMkLst>
      </pc:sldChg>
      <pc:sldChg chg="addSp delSp modSp new mod">
        <pc:chgData name="David VACHALA" userId="76d02b97-1bbd-456c-868a-7dcf11490085" providerId="ADAL" clId="{D52E96D5-170B-432B-BE47-5AF9157CDB69}" dt="2023-07-26T11:11:29.095" v="494" actId="20577"/>
        <pc:sldMkLst>
          <pc:docMk/>
          <pc:sldMk cId="2524669051" sldId="478"/>
        </pc:sldMkLst>
        <pc:spChg chg="mod">
          <ac:chgData name="David VACHALA" userId="76d02b97-1bbd-456c-868a-7dcf11490085" providerId="ADAL" clId="{D52E96D5-170B-432B-BE47-5AF9157CDB69}" dt="2023-07-26T07:43:46.383" v="261" actId="20577"/>
          <ac:spMkLst>
            <pc:docMk/>
            <pc:sldMk cId="2524669051" sldId="478"/>
            <ac:spMk id="2" creationId="{CA3265F0-1E80-9A4B-5C65-29EC97C1F1C0}"/>
          </ac:spMkLst>
        </pc:spChg>
        <pc:spChg chg="mod">
          <ac:chgData name="David VACHALA" userId="76d02b97-1bbd-456c-868a-7dcf11490085" providerId="ADAL" clId="{D52E96D5-170B-432B-BE47-5AF9157CDB69}" dt="2023-07-26T11:11:29.095" v="494" actId="20577"/>
          <ac:spMkLst>
            <pc:docMk/>
            <pc:sldMk cId="2524669051" sldId="478"/>
            <ac:spMk id="3" creationId="{5A27F43C-E036-C83E-4035-5403D4F7B2F2}"/>
          </ac:spMkLst>
        </pc:spChg>
        <pc:spChg chg="add del">
          <ac:chgData name="David VACHALA" userId="76d02b97-1bbd-456c-868a-7dcf11490085" providerId="ADAL" clId="{D52E96D5-170B-432B-BE47-5AF9157CDB69}" dt="2023-07-26T07:41:17.132" v="198"/>
          <ac:spMkLst>
            <pc:docMk/>
            <pc:sldMk cId="2524669051" sldId="478"/>
            <ac:spMk id="5" creationId="{5429522F-2543-4099-E3B2-8EC153FF6042}"/>
          </ac:spMkLst>
        </pc:spChg>
        <pc:spChg chg="add del">
          <ac:chgData name="David VACHALA" userId="76d02b97-1bbd-456c-868a-7dcf11490085" providerId="ADAL" clId="{D52E96D5-170B-432B-BE47-5AF9157CDB69}" dt="2023-07-26T07:42:17.002" v="219"/>
          <ac:spMkLst>
            <pc:docMk/>
            <pc:sldMk cId="2524669051" sldId="478"/>
            <ac:spMk id="8" creationId="{0BB34FD2-5FBF-1D76-F7DD-C5C8C27DAEF7}"/>
          </ac:spMkLst>
        </pc:spChg>
        <pc:spChg chg="add del">
          <ac:chgData name="David VACHALA" userId="76d02b97-1bbd-456c-868a-7dcf11490085" providerId="ADAL" clId="{D52E96D5-170B-432B-BE47-5AF9157CDB69}" dt="2023-07-26T07:43:18.182" v="236"/>
          <ac:spMkLst>
            <pc:docMk/>
            <pc:sldMk cId="2524669051" sldId="478"/>
            <ac:spMk id="10" creationId="{EF4FBFFD-4E30-5A84-7C7B-6FF9A0A82925}"/>
          </ac:spMkLst>
        </pc:spChg>
        <pc:graphicFrameChg chg="add del mod">
          <ac:chgData name="David VACHALA" userId="76d02b97-1bbd-456c-868a-7dcf11490085" providerId="ADAL" clId="{D52E96D5-170B-432B-BE47-5AF9157CDB69}" dt="2023-07-26T07:41:42.008" v="209"/>
          <ac:graphicFrameMkLst>
            <pc:docMk/>
            <pc:sldMk cId="2524669051" sldId="478"/>
            <ac:graphicFrameMk id="6" creationId="{9B5D6F3C-F06C-6FB1-AE60-F0FB88904ED6}"/>
          </ac:graphicFrameMkLst>
        </pc:graphicFrameChg>
        <pc:graphicFrameChg chg="add del mod">
          <ac:chgData name="David VACHALA" userId="76d02b97-1bbd-456c-868a-7dcf11490085" providerId="ADAL" clId="{D52E96D5-170B-432B-BE47-5AF9157CDB69}" dt="2023-07-26T07:41:51.320" v="211"/>
          <ac:graphicFrameMkLst>
            <pc:docMk/>
            <pc:sldMk cId="2524669051" sldId="478"/>
            <ac:graphicFrameMk id="7" creationId="{0C029F88-08CC-B607-5952-10ED274BF828}"/>
          </ac:graphicFrameMkLst>
        </pc:graphicFrameChg>
        <pc:graphicFrameChg chg="add del mod">
          <ac:chgData name="David VACHALA" userId="76d02b97-1bbd-456c-868a-7dcf11490085" providerId="ADAL" clId="{D52E96D5-170B-432B-BE47-5AF9157CDB69}" dt="2023-07-26T07:42:36.052" v="225"/>
          <ac:graphicFrameMkLst>
            <pc:docMk/>
            <pc:sldMk cId="2524669051" sldId="478"/>
            <ac:graphicFrameMk id="9" creationId="{31A381BF-AA43-74BA-2F85-2A13BDE420C4}"/>
          </ac:graphicFrameMkLst>
        </pc:graphicFrameChg>
        <pc:picChg chg="add mod">
          <ac:chgData name="David VACHALA" userId="76d02b97-1bbd-456c-868a-7dcf11490085" providerId="ADAL" clId="{D52E96D5-170B-432B-BE47-5AF9157CDB69}" dt="2023-07-26T07:41:31.411" v="203" actId="1076"/>
          <ac:picMkLst>
            <pc:docMk/>
            <pc:sldMk cId="2524669051" sldId="478"/>
            <ac:picMk id="1027" creationId="{20638244-2645-C42F-2042-587AAF5BFE64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46:30.420" v="328" actId="20577"/>
        <pc:sldMkLst>
          <pc:docMk/>
          <pc:sldMk cId="412135555" sldId="479"/>
        </pc:sldMkLst>
        <pc:spChg chg="mod">
          <ac:chgData name="David VACHALA" userId="76d02b97-1bbd-456c-868a-7dcf11490085" providerId="ADAL" clId="{D52E96D5-170B-432B-BE47-5AF9157CDB69}" dt="2023-07-26T07:44:13.331" v="262"/>
          <ac:spMkLst>
            <pc:docMk/>
            <pc:sldMk cId="412135555" sldId="479"/>
            <ac:spMk id="2" creationId="{F6141A64-3486-73FC-834E-3B8DF03D7DF7}"/>
          </ac:spMkLst>
        </pc:spChg>
        <pc:spChg chg="add del mod">
          <ac:chgData name="David VACHALA" userId="76d02b97-1bbd-456c-868a-7dcf11490085" providerId="ADAL" clId="{D52E96D5-170B-432B-BE47-5AF9157CDB69}" dt="2023-07-26T07:46:30.420" v="328" actId="20577"/>
          <ac:spMkLst>
            <pc:docMk/>
            <pc:sldMk cId="412135555" sldId="479"/>
            <ac:spMk id="3" creationId="{95B33310-2329-D827-3C3A-CC370F24D360}"/>
          </ac:spMkLst>
        </pc:spChg>
        <pc:spChg chg="add del mod">
          <ac:chgData name="David VACHALA" userId="76d02b97-1bbd-456c-868a-7dcf11490085" providerId="ADAL" clId="{D52E96D5-170B-432B-BE47-5AF9157CDB69}" dt="2023-07-26T07:45:45.979" v="270"/>
          <ac:spMkLst>
            <pc:docMk/>
            <pc:sldMk cId="412135555" sldId="479"/>
            <ac:spMk id="5" creationId="{F7637E68-1C51-D1EE-C544-344BF50F78AD}"/>
          </ac:spMkLst>
        </pc:spChg>
        <pc:picChg chg="add mod">
          <ac:chgData name="David VACHALA" userId="76d02b97-1bbd-456c-868a-7dcf11490085" providerId="ADAL" clId="{D52E96D5-170B-432B-BE47-5AF9157CDB69}" dt="2023-07-26T07:44:25.270" v="266" actId="1076"/>
          <ac:picMkLst>
            <pc:docMk/>
            <pc:sldMk cId="412135555" sldId="479"/>
            <ac:picMk id="2050" creationId="{C69CC455-C02B-7DDF-DE7B-A1FB9441CA8B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47:51.034" v="346" actId="404"/>
        <pc:sldMkLst>
          <pc:docMk/>
          <pc:sldMk cId="422321190" sldId="480"/>
        </pc:sldMkLst>
        <pc:spChg chg="mod">
          <ac:chgData name="David VACHALA" userId="76d02b97-1bbd-456c-868a-7dcf11490085" providerId="ADAL" clId="{D52E96D5-170B-432B-BE47-5AF9157CDB69}" dt="2023-07-26T07:47:51.034" v="346" actId="404"/>
          <ac:spMkLst>
            <pc:docMk/>
            <pc:sldMk cId="422321190" sldId="480"/>
            <ac:spMk id="2" creationId="{CA1A2B2F-E92A-CDAE-F05D-E3ED06D65D26}"/>
          </ac:spMkLst>
        </pc:spChg>
        <pc:spChg chg="del mod">
          <ac:chgData name="David VACHALA" userId="76d02b97-1bbd-456c-868a-7dcf11490085" providerId="ADAL" clId="{D52E96D5-170B-432B-BE47-5AF9157CDB69}" dt="2023-07-26T07:46:53.635" v="331" actId="478"/>
          <ac:spMkLst>
            <pc:docMk/>
            <pc:sldMk cId="422321190" sldId="480"/>
            <ac:spMk id="3" creationId="{89DB5CEF-B2E1-748B-B636-0A69DEC1F007}"/>
          </ac:spMkLst>
        </pc:spChg>
        <pc:picChg chg="add del">
          <ac:chgData name="David VACHALA" userId="76d02b97-1bbd-456c-868a-7dcf11490085" providerId="ADAL" clId="{D52E96D5-170B-432B-BE47-5AF9157CDB69}" dt="2023-07-26T07:47:17.683" v="337" actId="478"/>
          <ac:picMkLst>
            <pc:docMk/>
            <pc:sldMk cId="422321190" sldId="480"/>
            <ac:picMk id="6" creationId="{C664B118-E390-461B-73D5-C3D32EBFB503}"/>
          </ac:picMkLst>
        </pc:picChg>
        <pc:picChg chg="add mod">
          <ac:chgData name="David VACHALA" userId="76d02b97-1bbd-456c-868a-7dcf11490085" providerId="ADAL" clId="{D52E96D5-170B-432B-BE47-5AF9157CDB69}" dt="2023-07-26T07:47:35.832" v="340" actId="14100"/>
          <ac:picMkLst>
            <pc:docMk/>
            <pc:sldMk cId="422321190" sldId="480"/>
            <ac:picMk id="8" creationId="{2782B888-86AB-BB98-AED6-1BB2CA71DC4F}"/>
          </ac:picMkLst>
        </pc:picChg>
        <pc:picChg chg="add del mod">
          <ac:chgData name="David VACHALA" userId="76d02b97-1bbd-456c-868a-7dcf11490085" providerId="ADAL" clId="{D52E96D5-170B-432B-BE47-5AF9157CDB69}" dt="2023-07-26T07:47:02.802" v="335" actId="478"/>
          <ac:picMkLst>
            <pc:docMk/>
            <pc:sldMk cId="422321190" sldId="480"/>
            <ac:picMk id="3074" creationId="{01F23C9B-27DA-0C52-002D-EC59C82F78BB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48:22.574" v="355"/>
        <pc:sldMkLst>
          <pc:docMk/>
          <pc:sldMk cId="351035932" sldId="481"/>
        </pc:sldMkLst>
        <pc:spChg chg="mod">
          <ac:chgData name="David VACHALA" userId="76d02b97-1bbd-456c-868a-7dcf11490085" providerId="ADAL" clId="{D52E96D5-170B-432B-BE47-5AF9157CDB69}" dt="2023-07-26T07:48:22.574" v="355"/>
          <ac:spMkLst>
            <pc:docMk/>
            <pc:sldMk cId="351035932" sldId="481"/>
            <ac:spMk id="2" creationId="{5DA2F918-289B-85C4-99A6-C45A73F242CB}"/>
          </ac:spMkLst>
        </pc:spChg>
        <pc:spChg chg="del">
          <ac:chgData name="David VACHALA" userId="76d02b97-1bbd-456c-868a-7dcf11490085" providerId="ADAL" clId="{D52E96D5-170B-432B-BE47-5AF9157CDB69}" dt="2023-07-26T07:48:12.126" v="348" actId="478"/>
          <ac:spMkLst>
            <pc:docMk/>
            <pc:sldMk cId="351035932" sldId="481"/>
            <ac:spMk id="3" creationId="{8B8161CB-3AF4-A163-1ADA-F5D1AD652475}"/>
          </ac:spMkLst>
        </pc:spChg>
        <pc:picChg chg="add mod">
          <ac:chgData name="David VACHALA" userId="76d02b97-1bbd-456c-868a-7dcf11490085" providerId="ADAL" clId="{D52E96D5-170B-432B-BE47-5AF9157CDB69}" dt="2023-07-26T07:48:15.792" v="351" actId="1076"/>
          <ac:picMkLst>
            <pc:docMk/>
            <pc:sldMk cId="351035932" sldId="481"/>
            <ac:picMk id="6" creationId="{293EF065-8990-A321-5A2A-357577A2EF47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49:32.482" v="369"/>
        <pc:sldMkLst>
          <pc:docMk/>
          <pc:sldMk cId="1600892711" sldId="482"/>
        </pc:sldMkLst>
        <pc:spChg chg="mod">
          <ac:chgData name="David VACHALA" userId="76d02b97-1bbd-456c-868a-7dcf11490085" providerId="ADAL" clId="{D52E96D5-170B-432B-BE47-5AF9157CDB69}" dt="2023-07-26T07:49:32.482" v="369"/>
          <ac:spMkLst>
            <pc:docMk/>
            <pc:sldMk cId="1600892711" sldId="482"/>
            <ac:spMk id="2" creationId="{CC648C5D-A3FA-7746-3463-8C9DE016F6CD}"/>
          </ac:spMkLst>
        </pc:spChg>
        <pc:spChg chg="del">
          <ac:chgData name="David VACHALA" userId="76d02b97-1bbd-456c-868a-7dcf11490085" providerId="ADAL" clId="{D52E96D5-170B-432B-BE47-5AF9157CDB69}" dt="2023-07-26T07:48:34.682" v="357" actId="478"/>
          <ac:spMkLst>
            <pc:docMk/>
            <pc:sldMk cId="1600892711" sldId="482"/>
            <ac:spMk id="3" creationId="{465AD88A-4D47-B76F-AB8B-99C1BB453533}"/>
          </ac:spMkLst>
        </pc:spChg>
        <pc:picChg chg="add del">
          <ac:chgData name="David VACHALA" userId="76d02b97-1bbd-456c-868a-7dcf11490085" providerId="ADAL" clId="{D52E96D5-170B-432B-BE47-5AF9157CDB69}" dt="2023-07-26T07:49:14.920" v="362" actId="22"/>
          <ac:picMkLst>
            <pc:docMk/>
            <pc:sldMk cId="1600892711" sldId="482"/>
            <ac:picMk id="6" creationId="{AD014A38-3488-B94A-9AB0-AFCDB0FCB550}"/>
          </ac:picMkLst>
        </pc:picChg>
        <pc:picChg chg="add mod">
          <ac:chgData name="David VACHALA" userId="76d02b97-1bbd-456c-868a-7dcf11490085" providerId="ADAL" clId="{D52E96D5-170B-432B-BE47-5AF9157CDB69}" dt="2023-07-26T07:49:24.173" v="365" actId="1076"/>
          <ac:picMkLst>
            <pc:docMk/>
            <pc:sldMk cId="1600892711" sldId="482"/>
            <ac:picMk id="8" creationId="{4CEC7968-06BE-13F7-926F-7F0DB96FC046}"/>
          </ac:picMkLst>
        </pc:picChg>
        <pc:picChg chg="add del mod">
          <ac:chgData name="David VACHALA" userId="76d02b97-1bbd-456c-868a-7dcf11490085" providerId="ADAL" clId="{D52E96D5-170B-432B-BE47-5AF9157CDB69}" dt="2023-07-26T07:49:12.544" v="360" actId="478"/>
          <ac:picMkLst>
            <pc:docMk/>
            <pc:sldMk cId="1600892711" sldId="482"/>
            <ac:picMk id="4098" creationId="{F275F3BC-74F6-8C23-DA37-BC63CFA01890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50:51.254" v="385" actId="20577"/>
        <pc:sldMkLst>
          <pc:docMk/>
          <pc:sldMk cId="472945801" sldId="483"/>
        </pc:sldMkLst>
        <pc:spChg chg="mod">
          <ac:chgData name="David VACHALA" userId="76d02b97-1bbd-456c-868a-7dcf11490085" providerId="ADAL" clId="{D52E96D5-170B-432B-BE47-5AF9157CDB69}" dt="2023-07-26T07:50:04.143" v="379"/>
          <ac:spMkLst>
            <pc:docMk/>
            <pc:sldMk cId="472945801" sldId="483"/>
            <ac:spMk id="2" creationId="{B0C238A8-B29F-6988-4800-1289C7A39578}"/>
          </ac:spMkLst>
        </pc:spChg>
        <pc:spChg chg="add del mod">
          <ac:chgData name="David VACHALA" userId="76d02b97-1bbd-456c-868a-7dcf11490085" providerId="ADAL" clId="{D52E96D5-170B-432B-BE47-5AF9157CDB69}" dt="2023-07-26T07:50:51.254" v="385" actId="20577"/>
          <ac:spMkLst>
            <pc:docMk/>
            <pc:sldMk cId="472945801" sldId="483"/>
            <ac:spMk id="3" creationId="{4B32F6CE-890B-612B-9EED-A13EBF0B869A}"/>
          </ac:spMkLst>
        </pc:spChg>
        <pc:spChg chg="add del mod">
          <ac:chgData name="David VACHALA" userId="76d02b97-1bbd-456c-868a-7dcf11490085" providerId="ADAL" clId="{D52E96D5-170B-432B-BE47-5AF9157CDB69}" dt="2023-07-26T07:50:48.343" v="381"/>
          <ac:spMkLst>
            <pc:docMk/>
            <pc:sldMk cId="472945801" sldId="483"/>
            <ac:spMk id="5" creationId="{F79311A3-C5E6-6B81-C3F5-B91CF410F9CB}"/>
          </ac:spMkLst>
        </pc:spChg>
        <pc:picChg chg="add mod">
          <ac:chgData name="David VACHALA" userId="76d02b97-1bbd-456c-868a-7dcf11490085" providerId="ADAL" clId="{D52E96D5-170B-432B-BE47-5AF9157CDB69}" dt="2023-07-26T07:49:55.328" v="376" actId="1076"/>
          <ac:picMkLst>
            <pc:docMk/>
            <pc:sldMk cId="472945801" sldId="483"/>
            <ac:picMk id="5122" creationId="{9C024CDD-DE8D-40B5-6D46-C03C1CD45C09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52:40.484" v="418"/>
        <pc:sldMkLst>
          <pc:docMk/>
          <pc:sldMk cId="2877237364" sldId="484"/>
        </pc:sldMkLst>
        <pc:spChg chg="mod">
          <ac:chgData name="David VACHALA" userId="76d02b97-1bbd-456c-868a-7dcf11490085" providerId="ADAL" clId="{D52E96D5-170B-432B-BE47-5AF9157CDB69}" dt="2023-07-26T07:52:40.484" v="418"/>
          <ac:spMkLst>
            <pc:docMk/>
            <pc:sldMk cId="2877237364" sldId="484"/>
            <ac:spMk id="2" creationId="{B83F6110-EA1C-C824-980B-60A50E56BF24}"/>
          </ac:spMkLst>
        </pc:spChg>
        <pc:spChg chg="add del mod">
          <ac:chgData name="David VACHALA" userId="76d02b97-1bbd-456c-868a-7dcf11490085" providerId="ADAL" clId="{D52E96D5-170B-432B-BE47-5AF9157CDB69}" dt="2023-07-26T07:52:18.219" v="414" actId="20577"/>
          <ac:spMkLst>
            <pc:docMk/>
            <pc:sldMk cId="2877237364" sldId="484"/>
            <ac:spMk id="3" creationId="{D530900B-E839-A2A3-0D8B-52D2F4D350A8}"/>
          </ac:spMkLst>
        </pc:spChg>
        <pc:spChg chg="add del mod">
          <ac:chgData name="David VACHALA" userId="76d02b97-1bbd-456c-868a-7dcf11490085" providerId="ADAL" clId="{D52E96D5-170B-432B-BE47-5AF9157CDB69}" dt="2023-07-26T07:52:15.501" v="410"/>
          <ac:spMkLst>
            <pc:docMk/>
            <pc:sldMk cId="2877237364" sldId="484"/>
            <ac:spMk id="5" creationId="{44785A06-61FB-3B77-12B9-6DCD4B101077}"/>
          </ac:spMkLst>
        </pc:spChg>
        <pc:picChg chg="add mod">
          <ac:chgData name="David VACHALA" userId="76d02b97-1bbd-456c-868a-7dcf11490085" providerId="ADAL" clId="{D52E96D5-170B-432B-BE47-5AF9157CDB69}" dt="2023-07-26T07:51:34.739" v="408" actId="1076"/>
          <ac:picMkLst>
            <pc:docMk/>
            <pc:sldMk cId="2877237364" sldId="484"/>
            <ac:picMk id="6146" creationId="{57EC0000-8ABF-A76E-A065-7D1D4D797198}"/>
          </ac:picMkLst>
        </pc:picChg>
      </pc:sldChg>
      <pc:sldChg chg="addSp delSp modSp new mod">
        <pc:chgData name="David VACHALA" userId="76d02b97-1bbd-456c-868a-7dcf11490085" providerId="ADAL" clId="{D52E96D5-170B-432B-BE47-5AF9157CDB69}" dt="2023-07-26T07:55:30.036" v="469"/>
        <pc:sldMkLst>
          <pc:docMk/>
          <pc:sldMk cId="878597769" sldId="485"/>
        </pc:sldMkLst>
        <pc:spChg chg="mod">
          <ac:chgData name="David VACHALA" userId="76d02b97-1bbd-456c-868a-7dcf11490085" providerId="ADAL" clId="{D52E96D5-170B-432B-BE47-5AF9157CDB69}" dt="2023-07-26T07:55:30.036" v="469"/>
          <ac:spMkLst>
            <pc:docMk/>
            <pc:sldMk cId="878597769" sldId="485"/>
            <ac:spMk id="2" creationId="{81AD70BA-4223-25E1-6753-7ABA1C5BB760}"/>
          </ac:spMkLst>
        </pc:spChg>
        <pc:spChg chg="add del mod">
          <ac:chgData name="David VACHALA" userId="76d02b97-1bbd-456c-868a-7dcf11490085" providerId="ADAL" clId="{D52E96D5-170B-432B-BE47-5AF9157CDB69}" dt="2023-07-26T07:55:10.670" v="465" actId="20577"/>
          <ac:spMkLst>
            <pc:docMk/>
            <pc:sldMk cId="878597769" sldId="485"/>
            <ac:spMk id="3" creationId="{2767B76B-2E04-BCE1-3EF4-B93983BB6B4B}"/>
          </ac:spMkLst>
        </pc:spChg>
        <pc:spChg chg="add del mod">
          <ac:chgData name="David VACHALA" userId="76d02b97-1bbd-456c-868a-7dcf11490085" providerId="ADAL" clId="{D52E96D5-170B-432B-BE47-5AF9157CDB69}" dt="2023-07-26T07:54:38.792" v="431"/>
          <ac:spMkLst>
            <pc:docMk/>
            <pc:sldMk cId="878597769" sldId="485"/>
            <ac:spMk id="5" creationId="{82E08399-2A4D-2E30-2B54-1D9BCFBC79BD}"/>
          </ac:spMkLst>
        </pc:spChg>
        <pc:picChg chg="add del mod">
          <ac:chgData name="David VACHALA" userId="76d02b97-1bbd-456c-868a-7dcf11490085" providerId="ADAL" clId="{D52E96D5-170B-432B-BE47-5AF9157CDB69}" dt="2023-07-26T07:53:02.822" v="422"/>
          <ac:picMkLst>
            <pc:docMk/>
            <pc:sldMk cId="878597769" sldId="485"/>
            <ac:picMk id="7170" creationId="{39E6B7E6-1BB1-A7C3-79A5-020693A77CD1}"/>
          </ac:picMkLst>
        </pc:picChg>
        <pc:picChg chg="add mod">
          <ac:chgData name="David VACHALA" userId="76d02b97-1bbd-456c-868a-7dcf11490085" providerId="ADAL" clId="{D52E96D5-170B-432B-BE47-5AF9157CDB69}" dt="2023-07-26T07:53:10.131" v="425" actId="1076"/>
          <ac:picMkLst>
            <pc:docMk/>
            <pc:sldMk cId="878597769" sldId="485"/>
            <ac:picMk id="7172" creationId="{216E118C-79E1-97DE-3F3E-63C0BEDA73AC}"/>
          </ac:picMkLst>
        </pc:picChg>
        <pc:picChg chg="add mod">
          <ac:chgData name="David VACHALA" userId="76d02b97-1bbd-456c-868a-7dcf11490085" providerId="ADAL" clId="{D52E96D5-170B-432B-BE47-5AF9157CDB69}" dt="2023-07-26T07:53:27.901" v="429" actId="1076"/>
          <ac:picMkLst>
            <pc:docMk/>
            <pc:sldMk cId="878597769" sldId="485"/>
            <ac:picMk id="7174" creationId="{1DA67049-79C7-59B5-CE46-F8A66206226B}"/>
          </ac:picMkLst>
        </pc:picChg>
      </pc:sldChg>
      <pc:sldChg chg="add">
        <pc:chgData name="David VACHALA" userId="76d02b97-1bbd-456c-868a-7dcf11490085" providerId="ADAL" clId="{D52E96D5-170B-432B-BE47-5AF9157CDB69}" dt="2023-07-26T07:56:45.011" v="472"/>
        <pc:sldMkLst>
          <pc:docMk/>
          <pc:sldMk cId="1200456511" sldId="486"/>
        </pc:sldMkLst>
      </pc:sldChg>
      <pc:sldChg chg="add del">
        <pc:chgData name="David VACHALA" userId="76d02b97-1bbd-456c-868a-7dcf11490085" providerId="ADAL" clId="{D52E96D5-170B-432B-BE47-5AF9157CDB69}" dt="2023-07-26T07:56:44.942" v="471"/>
        <pc:sldMkLst>
          <pc:docMk/>
          <pc:sldMk cId="3853223513" sldId="486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029801302" sldId="2076138390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692402689" sldId="2134805170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930105299" sldId="2147479738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645887868" sldId="2147479744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694234486" sldId="2147479751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3845794937" sldId="2147479758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1481045983" sldId="2147479921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977595210" sldId="2147480165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887744333" sldId="2147480209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3470448380" sldId="2147480215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1680697981" sldId="2147480216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431052329" sldId="2147480217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1617770723" sldId="2147480218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3188052464" sldId="2147480219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1966293989" sldId="2147480220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1687467505" sldId="2147480221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123345292" sldId="2147480223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4227864181" sldId="2147480224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4104348978" sldId="2147480227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2957265129" sldId="2147480228"/>
        </pc:sldMkLst>
      </pc:sldChg>
      <pc:sldChg chg="add del">
        <pc:chgData name="David VACHALA" userId="76d02b97-1bbd-456c-868a-7dcf11490085" providerId="ADAL" clId="{D52E96D5-170B-432B-BE47-5AF9157CDB69}" dt="2023-07-26T07:56:45.011" v="472"/>
        <pc:sldMkLst>
          <pc:docMk/>
          <pc:sldMk cId="966663278" sldId="2147480229"/>
        </pc:sldMkLst>
      </pc:sldChg>
      <pc:sldChg chg="addSp delSp modSp new mod modNotesTx">
        <pc:chgData name="David VACHALA" userId="76d02b97-1bbd-456c-868a-7dcf11490085" providerId="ADAL" clId="{D52E96D5-170B-432B-BE47-5AF9157CDB69}" dt="2023-07-26T10:44:00.307" v="485"/>
        <pc:sldMkLst>
          <pc:docMk/>
          <pc:sldMk cId="3843477873" sldId="2147480230"/>
        </pc:sldMkLst>
        <pc:spChg chg="del">
          <ac:chgData name="David VACHALA" userId="76d02b97-1bbd-456c-868a-7dcf11490085" providerId="ADAL" clId="{D52E96D5-170B-432B-BE47-5AF9157CDB69}" dt="2023-07-26T10:43:38.473" v="480" actId="478"/>
          <ac:spMkLst>
            <pc:docMk/>
            <pc:sldMk cId="3843477873" sldId="2147480230"/>
            <ac:spMk id="2" creationId="{2DE25934-0FE6-1731-452F-C560286136BC}"/>
          </ac:spMkLst>
        </pc:spChg>
        <pc:picChg chg="add del">
          <ac:chgData name="David VACHALA" userId="76d02b97-1bbd-456c-868a-7dcf11490085" providerId="ADAL" clId="{D52E96D5-170B-432B-BE47-5AF9157CDB69}" dt="2023-07-26T10:43:26.164" v="477" actId="22"/>
          <ac:picMkLst>
            <pc:docMk/>
            <pc:sldMk cId="3843477873" sldId="2147480230"/>
            <ac:picMk id="4" creationId="{CF6BC98F-84CD-9B60-376D-E6C548881992}"/>
          </ac:picMkLst>
        </pc:picChg>
        <pc:picChg chg="add mod">
          <ac:chgData name="David VACHALA" userId="76d02b97-1bbd-456c-868a-7dcf11490085" providerId="ADAL" clId="{D52E96D5-170B-432B-BE47-5AF9157CDB69}" dt="2023-07-26T10:43:42.740" v="482" actId="14100"/>
          <ac:picMkLst>
            <pc:docMk/>
            <pc:sldMk cId="3843477873" sldId="2147480230"/>
            <ac:picMk id="6" creationId="{BD72F148-BC90-3351-A6EB-FA0EAFD0AEDD}"/>
          </ac:picMkLst>
        </pc:picChg>
      </pc:sldChg>
      <pc:sldChg chg="add">
        <pc:chgData name="David VACHALA" userId="76d02b97-1bbd-456c-868a-7dcf11490085" providerId="ADAL" clId="{D52E96D5-170B-432B-BE47-5AF9157CDB69}" dt="2023-07-26T10:55:44.983" v="488"/>
        <pc:sldMkLst>
          <pc:docMk/>
          <pc:sldMk cId="1898894759" sldId="2147480231"/>
        </pc:sldMkLst>
      </pc:sldChg>
      <pc:sldChg chg="add">
        <pc:chgData name="David VACHALA" userId="76d02b97-1bbd-456c-868a-7dcf11490085" providerId="ADAL" clId="{D52E96D5-170B-432B-BE47-5AF9157CDB69}" dt="2023-07-26T10:55:44.983" v="488"/>
        <pc:sldMkLst>
          <pc:docMk/>
          <pc:sldMk cId="956709580" sldId="2147480232"/>
        </pc:sldMkLst>
      </pc:sldChg>
    </pc:docChg>
  </pc:docChgLst>
  <pc:docChgLst>
    <pc:chgData name="David VACHALA" userId="S::david.vachala@bizappsfrenchcommunity.com::76d02b97-1bbd-456c-868a-7dcf11490085" providerId="AD" clId="Web-{DEA03020-B1BD-44B5-AE8D-D5A24B4AD862}"/>
    <pc:docChg chg="addSld delSld addMainMaster modSection">
      <pc:chgData name="David VACHALA" userId="S::david.vachala@bizappsfrenchcommunity.com::76d02b97-1bbd-456c-868a-7dcf11490085" providerId="AD" clId="Web-{DEA03020-B1BD-44B5-AE8D-D5A24B4AD862}" dt="2023-05-31T06:16:37.513" v="23"/>
      <pc:docMkLst>
        <pc:docMk/>
      </pc:docMkLst>
      <pc:sldChg chg="del">
        <pc:chgData name="David VACHALA" userId="S::david.vachala@bizappsfrenchcommunity.com::76d02b97-1bbd-456c-868a-7dcf11490085" providerId="AD" clId="Web-{DEA03020-B1BD-44B5-AE8D-D5A24B4AD862}" dt="2023-05-31T06:16:37.513" v="23"/>
        <pc:sldMkLst>
          <pc:docMk/>
          <pc:sldMk cId="1266039147" sldId="436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3.917" v="0"/>
        <pc:sldMkLst>
          <pc:docMk/>
          <pc:sldMk cId="4275265572" sldId="443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3.980" v="1"/>
        <pc:sldMkLst>
          <pc:docMk/>
          <pc:sldMk cId="709408623" sldId="444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073" v="2"/>
        <pc:sldMkLst>
          <pc:docMk/>
          <pc:sldMk cId="3260124263" sldId="445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214" v="3"/>
        <pc:sldMkLst>
          <pc:docMk/>
          <pc:sldMk cId="3883562754" sldId="446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355" v="4"/>
        <pc:sldMkLst>
          <pc:docMk/>
          <pc:sldMk cId="356777352" sldId="447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495" v="5"/>
        <pc:sldMkLst>
          <pc:docMk/>
          <pc:sldMk cId="1944890437" sldId="448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605" v="6"/>
        <pc:sldMkLst>
          <pc:docMk/>
          <pc:sldMk cId="4264840364" sldId="449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652" v="7"/>
        <pc:sldMkLst>
          <pc:docMk/>
          <pc:sldMk cId="2593161758" sldId="450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698" v="8"/>
        <pc:sldMkLst>
          <pc:docMk/>
          <pc:sldMk cId="4035324801" sldId="451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777" v="9"/>
        <pc:sldMkLst>
          <pc:docMk/>
          <pc:sldMk cId="2314407330" sldId="452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4.933" v="10"/>
        <pc:sldMkLst>
          <pc:docMk/>
          <pc:sldMk cId="2529439166" sldId="453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6.855" v="11"/>
        <pc:sldMkLst>
          <pc:docMk/>
          <pc:sldMk cId="3850558325" sldId="454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011" v="12"/>
        <pc:sldMkLst>
          <pc:docMk/>
          <pc:sldMk cId="3787628113" sldId="455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245" v="13"/>
        <pc:sldMkLst>
          <pc:docMk/>
          <pc:sldMk cId="1887971649" sldId="456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433" v="14"/>
        <pc:sldMkLst>
          <pc:docMk/>
          <pc:sldMk cId="888424680" sldId="457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620" v="15"/>
        <pc:sldMkLst>
          <pc:docMk/>
          <pc:sldMk cId="2959556853" sldId="458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870" v="16"/>
        <pc:sldMkLst>
          <pc:docMk/>
          <pc:sldMk cId="2322402862" sldId="459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7.948" v="17"/>
        <pc:sldMkLst>
          <pc:docMk/>
          <pc:sldMk cId="1510403190" sldId="460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8.073" v="18"/>
        <pc:sldMkLst>
          <pc:docMk/>
          <pc:sldMk cId="1971178331" sldId="461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8.152" v="19"/>
        <pc:sldMkLst>
          <pc:docMk/>
          <pc:sldMk cId="4292086466" sldId="462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8.230" v="20"/>
        <pc:sldMkLst>
          <pc:docMk/>
          <pc:sldMk cId="1824590214" sldId="463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8.292" v="21"/>
        <pc:sldMkLst>
          <pc:docMk/>
          <pc:sldMk cId="2364112388" sldId="464"/>
        </pc:sldMkLst>
      </pc:sldChg>
      <pc:sldChg chg="add">
        <pc:chgData name="David VACHALA" userId="S::david.vachala@bizappsfrenchcommunity.com::76d02b97-1bbd-456c-868a-7dcf11490085" providerId="AD" clId="Web-{DEA03020-B1BD-44B5-AE8D-D5A24B4AD862}" dt="2023-05-31T06:15:08.370" v="22"/>
        <pc:sldMkLst>
          <pc:docMk/>
          <pc:sldMk cId="2383723131" sldId="465"/>
        </pc:sldMkLst>
      </pc:sldChg>
      <pc:sldMasterChg chg="add addSldLayout">
        <pc:chgData name="David VACHALA" userId="S::david.vachala@bizappsfrenchcommunity.com::76d02b97-1bbd-456c-868a-7dcf11490085" providerId="AD" clId="Web-{DEA03020-B1BD-44B5-AE8D-D5A24B4AD862}" dt="2023-05-31T06:15:03.917" v="0"/>
        <pc:sldMasterMkLst>
          <pc:docMk/>
          <pc:sldMasterMk cId="2885650283" sldId="2147483667"/>
        </pc:sldMasterMkLst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3931758505" sldId="2147483668"/>
          </pc:sldLayoutMkLst>
        </pc:sldLayoutChg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1440509040" sldId="2147483669"/>
          </pc:sldLayoutMkLst>
        </pc:sldLayoutChg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2468172779" sldId="2147483670"/>
          </pc:sldLayoutMkLst>
        </pc:sldLayoutChg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1443775131" sldId="2147483671"/>
          </pc:sldLayoutMkLst>
        </pc:sldLayoutChg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2150209998" sldId="2147483672"/>
          </pc:sldLayoutMkLst>
        </pc:sldLayoutChg>
        <pc:sldLayoutChg chg="add">
          <pc:chgData name="David VACHALA" userId="S::david.vachala@bizappsfrenchcommunity.com::76d02b97-1bbd-456c-868a-7dcf11490085" providerId="AD" clId="Web-{DEA03020-B1BD-44B5-AE8D-D5A24B4AD862}" dt="2023-05-31T06:15:03.917" v="0"/>
          <pc:sldLayoutMkLst>
            <pc:docMk/>
            <pc:sldMasterMk cId="2885650283" sldId="2147483667"/>
            <pc:sldLayoutMk cId="2651883608" sldId="2147483673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gif>
</file>

<file path=ppt/media/image54.gif>
</file>

<file path=ppt/media/image55.png>
</file>

<file path=ppt/media/image56.png>
</file>

<file path=ppt/media/image57.png>
</file>

<file path=ppt/media/image58.jpeg>
</file>

<file path=ppt/media/image59.svg>
</file>

<file path=ppt/media/image6.png>
</file>

<file path=ppt/media/image60.svg>
</file>

<file path=ppt/media/image61.svg>
</file>

<file path=ppt/media/image62.svg>
</file>

<file path=ppt/media/image63.pn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D30E3-7F68-44F2-9A16-5AF120CA555D}" type="datetimeFigureOut">
              <a:rPr lang="fr-FR" smtClean="0"/>
              <a:t>23/10/2023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CCB4B3-58DA-41FC-907F-0B30A54E36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3683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Lien vers le call for speaker : https://forms.office.com/r/N18UUUK36p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CB4B3-58DA-41FC-907F-0B30A54E365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9484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https://e.run.events/power-platform-french-summit-2023/speakers</a:t>
            </a:r>
          </a:p>
          <a:p>
            <a:r>
              <a:rPr lang="fr-FR"/>
              <a:t>https://customervoice.microsoft.com/Pages/ResponsePage.aspx?id=CYOlizAyvU-RBSUr9tNz0yF7_2qHb5ZHqn4rjG_sZgdUMUdWSUtKVTRYUkhNMEFPU1lXWVNLWTFQRC4u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CB4B3-58DA-41FC-907F-0B30A54E365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7459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Lien vers l’enquête : https://forms.office.com/r/pP1P8Lq4tw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CB4B3-58DA-41FC-907F-0B30A54E3657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9792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pour une image  14">
            <a:extLst>
              <a:ext uri="{FF2B5EF4-FFF2-40B4-BE49-F238E27FC236}">
                <a16:creationId xmlns:a16="http://schemas.microsoft.com/office/drawing/2014/main" id="{6ED7C7AA-EAB6-4940-BAF2-DD1894950B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825160" cy="685800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E27C6E0-BCC8-4423-8ACC-C857DFE83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122363"/>
            <a:ext cx="7825160" cy="2387600"/>
          </a:xfrm>
          <a:solidFill>
            <a:srgbClr val="742774">
              <a:alpha val="50000"/>
            </a:srgbClr>
          </a:solidFill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1A65C3-787A-4A5D-A4D3-CD6DAD927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38600" y="3602038"/>
            <a:ext cx="7825160" cy="1213802"/>
          </a:xfrm>
          <a:solidFill>
            <a:srgbClr val="0066FF">
              <a:alpha val="50000"/>
            </a:srgbClr>
          </a:solidFill>
        </p:spPr>
        <p:txBody>
          <a:bodyPr>
            <a:normAutofit/>
          </a:bodyPr>
          <a:lstStyle>
            <a:lvl1pPr marL="0" indent="0" algn="l">
              <a:spcBef>
                <a:spcPts val="2400"/>
              </a:spcBef>
              <a:spcAft>
                <a:spcPts val="2400"/>
              </a:spcAft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 ou supprimez-le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4C4D40-3A4D-43E6-941F-5F04BDDB5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D7A35C5-6941-489A-BD05-C230E63E72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128" y="153892"/>
            <a:ext cx="441263" cy="44126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5281243-7A0C-406C-BD2E-9AF43C825A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9937660" y="283219"/>
            <a:ext cx="1015201" cy="221574"/>
          </a:xfrm>
          <a:prstGeom prst="rect">
            <a:avLst/>
          </a:prstGeom>
        </p:spPr>
      </p:pic>
      <p:pic>
        <p:nvPicPr>
          <p:cNvPr id="11" name="Image 10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ADA651E0-2FAB-4126-BDCB-C7F9C9ECE6C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0689" y="156953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58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F08CFC-E16D-4639-89F4-24C4FECE5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784162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9C4FB9E-2076-431C-8F98-F73665ED6B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073" y="242736"/>
            <a:ext cx="668870" cy="66887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FD6117A-F8A0-492C-9385-32D95CDE68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9418879" y="437839"/>
            <a:ext cx="1538849" cy="335863"/>
          </a:xfrm>
          <a:prstGeom prst="rect">
            <a:avLst/>
          </a:prstGeom>
        </p:spPr>
      </p:pic>
      <p:pic>
        <p:nvPicPr>
          <p:cNvPr id="5" name="Image 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3FF43AB1-8C95-4714-BFA3-BDE70DD7F5C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2265" y="911606"/>
            <a:ext cx="1218251" cy="72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72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pour une image  14">
            <a:extLst>
              <a:ext uri="{FF2B5EF4-FFF2-40B4-BE49-F238E27FC236}">
                <a16:creationId xmlns:a16="http://schemas.microsoft.com/office/drawing/2014/main" id="{6ED7C7AA-EAB6-4940-BAF2-DD1894950B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825160" cy="685800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fr-FR"/>
          </a:p>
        </p:txBody>
      </p:sp>
      <p:sp>
        <p:nvSpPr>
          <p:cNvPr id="16" name="Larme 15">
            <a:extLst>
              <a:ext uri="{FF2B5EF4-FFF2-40B4-BE49-F238E27FC236}">
                <a16:creationId xmlns:a16="http://schemas.microsoft.com/office/drawing/2014/main" id="{F5531C26-F9C2-4F79-9C24-5220848E14C1}"/>
              </a:ext>
            </a:extLst>
          </p:cNvPr>
          <p:cNvSpPr/>
          <p:nvPr userDrawn="1"/>
        </p:nvSpPr>
        <p:spPr>
          <a:xfrm>
            <a:off x="5328359" y="0"/>
            <a:ext cx="6858000" cy="6858000"/>
          </a:xfrm>
          <a:prstGeom prst="teardrop">
            <a:avLst/>
          </a:prstGeom>
          <a:solidFill>
            <a:srgbClr val="742774">
              <a:alpha val="50000"/>
            </a:srgbClr>
          </a:solidFill>
          <a:ln w="76200">
            <a:solidFill>
              <a:srgbClr val="742774"/>
            </a:solidFill>
            <a:extLst>
              <a:ext uri="{C807C97D-BFC1-408E-A445-0C87EB9F89A2}">
                <ask:lineSketchStyleProps xmlns:ask="http://schemas.microsoft.com/office/drawing/2018/sketchyshapes" sd="885916499">
                  <a:custGeom>
                    <a:avLst/>
                    <a:gdLst>
                      <a:gd name="connsiteX0" fmla="*/ 0 w 6858000"/>
                      <a:gd name="connsiteY0" fmla="*/ 3429000 h 6858000"/>
                      <a:gd name="connsiteX1" fmla="*/ 3429000 w 6858000"/>
                      <a:gd name="connsiteY1" fmla="*/ 0 h 6858000"/>
                      <a:gd name="connsiteX2" fmla="*/ 6858000 w 6858000"/>
                      <a:gd name="connsiteY2" fmla="*/ 0 h 6858000"/>
                      <a:gd name="connsiteX3" fmla="*/ 6858000 w 6858000"/>
                      <a:gd name="connsiteY3" fmla="*/ 3429000 h 6858000"/>
                      <a:gd name="connsiteX4" fmla="*/ 3429000 w 6858000"/>
                      <a:gd name="connsiteY4" fmla="*/ 6858000 h 6858000"/>
                      <a:gd name="connsiteX5" fmla="*/ 0 w 6858000"/>
                      <a:gd name="connsiteY5" fmla="*/ 3429000 h 6858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858000" h="6858000" fill="none" extrusionOk="0">
                        <a:moveTo>
                          <a:pt x="0" y="3429000"/>
                        </a:moveTo>
                        <a:cubicBezTo>
                          <a:pt x="-356662" y="1537951"/>
                          <a:pt x="1694094" y="130777"/>
                          <a:pt x="3429000" y="0"/>
                        </a:cubicBezTo>
                        <a:cubicBezTo>
                          <a:pt x="3818563" y="135085"/>
                          <a:pt x="5184566" y="20046"/>
                          <a:pt x="6858000" y="0"/>
                        </a:cubicBezTo>
                        <a:cubicBezTo>
                          <a:pt x="6797011" y="1075024"/>
                          <a:pt x="6731433" y="2040130"/>
                          <a:pt x="6858000" y="3429000"/>
                        </a:cubicBezTo>
                        <a:cubicBezTo>
                          <a:pt x="6871904" y="5354278"/>
                          <a:pt x="5416245" y="6876334"/>
                          <a:pt x="3429000" y="6858000"/>
                        </a:cubicBezTo>
                        <a:cubicBezTo>
                          <a:pt x="1350129" y="6858872"/>
                          <a:pt x="-94981" y="5340109"/>
                          <a:pt x="0" y="3429000"/>
                        </a:cubicBezTo>
                        <a:close/>
                      </a:path>
                      <a:path w="6858000" h="6858000" stroke="0" extrusionOk="0">
                        <a:moveTo>
                          <a:pt x="0" y="3429000"/>
                        </a:moveTo>
                        <a:cubicBezTo>
                          <a:pt x="99255" y="1193223"/>
                          <a:pt x="1801419" y="107880"/>
                          <a:pt x="3429000" y="0"/>
                        </a:cubicBezTo>
                        <a:cubicBezTo>
                          <a:pt x="4719047" y="-11961"/>
                          <a:pt x="6308948" y="77667"/>
                          <a:pt x="6858000" y="0"/>
                        </a:cubicBezTo>
                        <a:cubicBezTo>
                          <a:pt x="6769526" y="764345"/>
                          <a:pt x="6962576" y="2324080"/>
                          <a:pt x="6858000" y="3429000"/>
                        </a:cubicBezTo>
                        <a:cubicBezTo>
                          <a:pt x="6809443" y="5076263"/>
                          <a:pt x="5372160" y="6946033"/>
                          <a:pt x="3429000" y="6858000"/>
                        </a:cubicBezTo>
                        <a:cubicBezTo>
                          <a:pt x="1701082" y="6587894"/>
                          <a:pt x="227572" y="5403162"/>
                          <a:pt x="0" y="34290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E27C6E0-BCC8-4423-8ACC-C857DFE83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8720" y="868362"/>
            <a:ext cx="5595040" cy="2387600"/>
          </a:xfrm>
          <a:noFill/>
        </p:spPr>
        <p:txBody>
          <a:bodyPr anchor="b"/>
          <a:lstStyle>
            <a:lvl1pPr algn="l">
              <a:defRPr sz="6000">
                <a:solidFill>
                  <a:srgbClr val="74277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1A65C3-787A-4A5D-A4D3-CD6DAD927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68720" y="3602038"/>
            <a:ext cx="5595040" cy="1213802"/>
          </a:xfrm>
          <a:noFill/>
        </p:spPr>
        <p:txBody>
          <a:bodyPr>
            <a:normAutofit/>
          </a:bodyPr>
          <a:lstStyle>
            <a:lvl1pPr marL="0" indent="0" algn="l">
              <a:spcBef>
                <a:spcPts val="2400"/>
              </a:spcBef>
              <a:spcAft>
                <a:spcPts val="2400"/>
              </a:spcAft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4C4D40-3A4D-43E6-941F-5F04BDDB5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D7A35C5-6941-489A-BD05-C230E63E72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128" y="153892"/>
            <a:ext cx="441263" cy="44126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5281243-7A0C-406C-BD2E-9AF43C825A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9937660" y="283219"/>
            <a:ext cx="1015201" cy="221574"/>
          </a:xfrm>
          <a:prstGeom prst="rect">
            <a:avLst/>
          </a:prstGeom>
        </p:spPr>
      </p:pic>
      <p:pic>
        <p:nvPicPr>
          <p:cNvPr id="11" name="Image 10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ADA651E0-2FAB-4126-BDCB-C7F9C9ECE6C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0689" y="156953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509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>
            <a:extLst>
              <a:ext uri="{FF2B5EF4-FFF2-40B4-BE49-F238E27FC236}">
                <a16:creationId xmlns:a16="http://schemas.microsoft.com/office/drawing/2014/main" id="{D7EF6EA1-278B-46E6-B1D1-3E3A676F29BE}"/>
              </a:ext>
            </a:extLst>
          </p:cNvPr>
          <p:cNvGrpSpPr/>
          <p:nvPr userDrawn="1"/>
        </p:nvGrpSpPr>
        <p:grpSpPr>
          <a:xfrm>
            <a:off x="0" y="185738"/>
            <a:ext cx="1262214" cy="927344"/>
            <a:chOff x="62249" y="880925"/>
            <a:chExt cx="2340716" cy="1719715"/>
          </a:xfrm>
        </p:grpSpPr>
        <p:pic>
          <p:nvPicPr>
            <p:cNvPr id="8" name="Graphique 7">
              <a:extLst>
                <a:ext uri="{FF2B5EF4-FFF2-40B4-BE49-F238E27FC236}">
                  <a16:creationId xmlns:a16="http://schemas.microsoft.com/office/drawing/2014/main" id="{FA306CA2-B68B-4667-85A7-EAA7B35AA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5EEBCE9D-DE8D-4BAE-A1FA-E74841C8C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72C6EE11-1A83-45F3-85CC-3C8EBBCC2D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3CD569BB-63D2-49B2-9214-320450B63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090" y="105503"/>
            <a:ext cx="10722812" cy="987898"/>
          </a:xfrm>
        </p:spPr>
        <p:txBody>
          <a:bodyPr/>
          <a:lstStyle>
            <a:lvl1pPr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95EC67-11F6-4955-A0F3-9EE6259AC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90" y="1483360"/>
            <a:ext cx="10799710" cy="4693603"/>
          </a:xfr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826D92A-F7FE-457F-ACB1-4E9297A1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8172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ECBA51-E5D7-4C79-9462-3F23E6C71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775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209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F08CFC-E16D-4639-89F4-24C4FECE5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9C4FB9E-2076-431C-8F98-F73665ED6B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3" y="6318280"/>
            <a:ext cx="441263" cy="441263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FD6117A-F8A0-492C-9385-32D95CDE68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440575" y="6447607"/>
            <a:ext cx="1015201" cy="221574"/>
          </a:xfrm>
          <a:prstGeom prst="rect">
            <a:avLst/>
          </a:prstGeom>
        </p:spPr>
      </p:pic>
      <p:pic>
        <p:nvPicPr>
          <p:cNvPr id="5" name="Image 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3FF43AB1-8C95-4714-BFA3-BDE70DD7F5C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604" y="6321341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883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72617486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5832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F08CFC-E16D-4639-89F4-24C4FECE5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9C4FB9E-2076-431C-8F98-F73665ED6B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3" y="6318280"/>
            <a:ext cx="441263" cy="441263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FD6117A-F8A0-492C-9385-32D95CDE68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440575" y="6447607"/>
            <a:ext cx="1015201" cy="221574"/>
          </a:xfrm>
          <a:prstGeom prst="rect">
            <a:avLst/>
          </a:prstGeom>
        </p:spPr>
      </p:pic>
      <p:pic>
        <p:nvPicPr>
          <p:cNvPr id="5" name="Image 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3FF43AB1-8C95-4714-BFA3-BDE70DD7F5C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604" y="6321341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26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7.png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Relationship Id="rId14" Type="http://schemas.openxmlformats.org/officeDocument/2006/relationships/image" Target="../media/image6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32EEF76C-50F2-4A75-9B6E-E785838ED018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3" y="6318280"/>
            <a:ext cx="441263" cy="441263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3066B553-CD53-4557-A085-4B91C9D44E77}"/>
              </a:ext>
            </a:extLst>
          </p:cNvPr>
          <p:cNvGrpSpPr/>
          <p:nvPr userDrawn="1"/>
        </p:nvGrpSpPr>
        <p:grpSpPr>
          <a:xfrm>
            <a:off x="10854071" y="5892678"/>
            <a:ext cx="1262214" cy="927344"/>
            <a:chOff x="62249" y="880925"/>
            <a:chExt cx="2340716" cy="1719715"/>
          </a:xfrm>
        </p:grpSpPr>
        <p:pic>
          <p:nvPicPr>
            <p:cNvPr id="8" name="Graphique 7">
              <a:extLst>
                <a:ext uri="{FF2B5EF4-FFF2-40B4-BE49-F238E27FC236}">
                  <a16:creationId xmlns:a16="http://schemas.microsoft.com/office/drawing/2014/main" id="{7C4A6E4E-0A96-484B-A6F3-7C106C474D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A26FA958-40F9-4B27-B436-4F54E5F55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2652B242-5968-4711-8FF8-06EA56F1B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89A2700-9AEB-4CAD-AE52-0B78F2FD7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630B74E-6624-4B10-A7CA-5A6B071C5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56C34A-064E-4B1D-89ED-CBACC2C6A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3693" y="6193423"/>
            <a:ext cx="911280" cy="3693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ctr">
              <a:defRPr sz="1800">
                <a:solidFill>
                  <a:srgbClr val="74277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fld id="{F2D2C361-7486-4AB1-8DE5-A0E4E1B2CF91}" type="slidenum">
              <a:rPr lang="fr-FR" smtClean="0"/>
              <a:pPr/>
              <a:t>‹N°›</a:t>
            </a:fld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11A19E0-E4B9-44A6-A9E9-12B238AE8B3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2414107" y="0"/>
            <a:ext cx="1285875" cy="249555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1C425CD-3228-472C-8496-CFEA253E09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440575" y="6447607"/>
            <a:ext cx="1015201" cy="221574"/>
          </a:xfrm>
          <a:prstGeom prst="rect">
            <a:avLst/>
          </a:prstGeom>
        </p:spPr>
      </p:pic>
      <p:pic>
        <p:nvPicPr>
          <p:cNvPr id="14" name="Image 13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8BBAF0DE-FACD-4907-B125-FAD27184D7E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604" y="6321341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65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5" r:id="rId4"/>
    <p:sldLayoutId id="2147483664" r:id="rId5"/>
    <p:sldLayoutId id="2147483666" r:id="rId6"/>
    <p:sldLayoutId id="2147483683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Tx/>
        <a:buNone/>
        <a:defRPr sz="2800" kern="1200">
          <a:solidFill>
            <a:schemeClr val="tx1"/>
          </a:soli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42774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66FF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2C81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B556A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4446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6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.svg"/><Relationship Id="rId18" Type="http://schemas.openxmlformats.org/officeDocument/2006/relationships/image" Target="../media/image24.png"/><Relationship Id="rId26" Type="http://schemas.openxmlformats.org/officeDocument/2006/relationships/image" Target="../media/image30.png"/><Relationship Id="rId39" Type="http://schemas.microsoft.com/office/2007/relationships/hdphoto" Target="../media/hdphoto1.wdp"/><Relationship Id="rId21" Type="http://schemas.openxmlformats.org/officeDocument/2006/relationships/image" Target="../media/image27.svg"/><Relationship Id="rId34" Type="http://schemas.openxmlformats.org/officeDocument/2006/relationships/image" Target="../media/image38.pn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6" Type="http://schemas.openxmlformats.org/officeDocument/2006/relationships/image" Target="../media/image22.png"/><Relationship Id="rId20" Type="http://schemas.openxmlformats.org/officeDocument/2006/relationships/image" Target="../media/image26.png"/><Relationship Id="rId29" Type="http://schemas.openxmlformats.org/officeDocument/2006/relationships/image" Target="../media/image33.svg"/><Relationship Id="rId41" Type="http://schemas.microsoft.com/office/2007/relationships/hdphoto" Target="../media/hdphoto2.wdp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24" Type="http://schemas.openxmlformats.org/officeDocument/2006/relationships/image" Target="../media/image3.png"/><Relationship Id="rId32" Type="http://schemas.openxmlformats.org/officeDocument/2006/relationships/image" Target="../media/image36.png"/><Relationship Id="rId37" Type="http://schemas.openxmlformats.org/officeDocument/2006/relationships/image" Target="../media/image41.svg"/><Relationship Id="rId40" Type="http://schemas.openxmlformats.org/officeDocument/2006/relationships/image" Target="../media/image43.png"/><Relationship Id="rId5" Type="http://schemas.openxmlformats.org/officeDocument/2006/relationships/image" Target="../media/image11.svg"/><Relationship Id="rId15" Type="http://schemas.openxmlformats.org/officeDocument/2006/relationships/image" Target="../media/image21.svg"/><Relationship Id="rId23" Type="http://schemas.openxmlformats.org/officeDocument/2006/relationships/image" Target="../media/image29.svg"/><Relationship Id="rId28" Type="http://schemas.openxmlformats.org/officeDocument/2006/relationships/image" Target="../media/image32.png"/><Relationship Id="rId36" Type="http://schemas.openxmlformats.org/officeDocument/2006/relationships/image" Target="../media/image40.png"/><Relationship Id="rId10" Type="http://schemas.openxmlformats.org/officeDocument/2006/relationships/image" Target="../media/image16.png"/><Relationship Id="rId19" Type="http://schemas.openxmlformats.org/officeDocument/2006/relationships/image" Target="../media/image25.svg"/><Relationship Id="rId31" Type="http://schemas.openxmlformats.org/officeDocument/2006/relationships/image" Target="../media/image35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Relationship Id="rId14" Type="http://schemas.openxmlformats.org/officeDocument/2006/relationships/image" Target="../media/image20.png"/><Relationship Id="rId22" Type="http://schemas.openxmlformats.org/officeDocument/2006/relationships/image" Target="../media/image28.png"/><Relationship Id="rId27" Type="http://schemas.openxmlformats.org/officeDocument/2006/relationships/image" Target="../media/image31.svg"/><Relationship Id="rId30" Type="http://schemas.openxmlformats.org/officeDocument/2006/relationships/image" Target="../media/image34.png"/><Relationship Id="rId35" Type="http://schemas.openxmlformats.org/officeDocument/2006/relationships/image" Target="../media/image39.svg"/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12" Type="http://schemas.openxmlformats.org/officeDocument/2006/relationships/image" Target="../media/image18.png"/><Relationship Id="rId17" Type="http://schemas.openxmlformats.org/officeDocument/2006/relationships/image" Target="../media/image23.svg"/><Relationship Id="rId25" Type="http://schemas.openxmlformats.org/officeDocument/2006/relationships/image" Target="../media/image4.svg"/><Relationship Id="rId33" Type="http://schemas.openxmlformats.org/officeDocument/2006/relationships/image" Target="../media/image37.svg"/><Relationship Id="rId38" Type="http://schemas.openxmlformats.org/officeDocument/2006/relationships/image" Target="../media/image4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powerapps.microsoft.com/blog/the-new-look-for-model-driven-power-apps-is-available-now-in-preview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powerapps.microsoft.com/en-us/blog/modern-refreshed-look-for-model-driven-apps-is-generally-available-ga/" TargetMode="External"/><Relationship Id="rId4" Type="http://schemas.openxmlformats.org/officeDocument/2006/relationships/image" Target="../media/image5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owerapps.microsoft.com/en-us/blog/announcing-pipelines-delegated-deployments-spn/" TargetMode="External"/><Relationship Id="rId2" Type="http://schemas.openxmlformats.org/officeDocument/2006/relationships/image" Target="../media/image53.gif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learn.microsoft.com/fr-fr/power-platform/alm/delegated-deployments-setup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owerapps.microsoft.com/en-us/blog/as-a-tenant-level-admin-enable-your-makers-with-developer-environments/" TargetMode="External"/><Relationship Id="rId2" Type="http://schemas.openxmlformats.org/officeDocument/2006/relationships/image" Target="../media/image54.gi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s://aka.ms/padvisor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owerapps.microsoft.com/en-us/blog/power-apps-announces-new-copilot-abilities-modern-controls-and-governance-tools-at-the-power-platform-conference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owerapps.microsoft.com/en-us/blog/unlocking-your-ecosystem-across-low-code-solutions-and-microsoft-365-copilot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owerautomate.microsoft.com/fr-be/blog/deeper-control-over-http-invocation-of-flows/" TargetMode="External"/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svg"/><Relationship Id="rId13" Type="http://schemas.openxmlformats.org/officeDocument/2006/relationships/image" Target="../media/image24.png"/><Relationship Id="rId18" Type="http://schemas.openxmlformats.org/officeDocument/2006/relationships/image" Target="../media/image29.svg"/><Relationship Id="rId3" Type="http://schemas.openxmlformats.org/officeDocument/2006/relationships/image" Target="../media/image8.png"/><Relationship Id="rId21" Type="http://schemas.openxmlformats.org/officeDocument/2006/relationships/image" Target="../media/image63.png"/><Relationship Id="rId7" Type="http://schemas.openxmlformats.org/officeDocument/2006/relationships/image" Target="../media/image12.png"/><Relationship Id="rId12" Type="http://schemas.openxmlformats.org/officeDocument/2006/relationships/image" Target="../media/image23.sv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7.svg"/><Relationship Id="rId20" Type="http://schemas.openxmlformats.org/officeDocument/2006/relationships/image" Target="../media/image4.sv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0.svg"/><Relationship Id="rId11" Type="http://schemas.openxmlformats.org/officeDocument/2006/relationships/image" Target="../media/image22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10" Type="http://schemas.openxmlformats.org/officeDocument/2006/relationships/image" Target="../media/image62.svg"/><Relationship Id="rId19" Type="http://schemas.openxmlformats.org/officeDocument/2006/relationships/image" Target="../media/image3.png"/><Relationship Id="rId4" Type="http://schemas.openxmlformats.org/officeDocument/2006/relationships/image" Target="../media/image59.svg"/><Relationship Id="rId9" Type="http://schemas.openxmlformats.org/officeDocument/2006/relationships/image" Target="../media/image14.png"/><Relationship Id="rId14" Type="http://schemas.openxmlformats.org/officeDocument/2006/relationships/image" Target="../media/image25.svg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.svg"/><Relationship Id="rId18" Type="http://schemas.openxmlformats.org/officeDocument/2006/relationships/image" Target="../media/image3.png"/><Relationship Id="rId26" Type="http://schemas.openxmlformats.org/officeDocument/2006/relationships/image" Target="../media/image36.png"/><Relationship Id="rId3" Type="http://schemas.openxmlformats.org/officeDocument/2006/relationships/image" Target="../media/image59.svg"/><Relationship Id="rId21" Type="http://schemas.openxmlformats.org/officeDocument/2006/relationships/image" Target="../media/image31.svg"/><Relationship Id="rId34" Type="http://schemas.openxmlformats.org/officeDocument/2006/relationships/image" Target="../media/image68.png"/><Relationship Id="rId7" Type="http://schemas.openxmlformats.org/officeDocument/2006/relationships/image" Target="../media/image61.svg"/><Relationship Id="rId12" Type="http://schemas.openxmlformats.org/officeDocument/2006/relationships/image" Target="../media/image18.png"/><Relationship Id="rId17" Type="http://schemas.openxmlformats.org/officeDocument/2006/relationships/image" Target="../media/image29.svg"/><Relationship Id="rId25" Type="http://schemas.openxmlformats.org/officeDocument/2006/relationships/image" Target="../media/image35.svg"/><Relationship Id="rId33" Type="http://schemas.openxmlformats.org/officeDocument/2006/relationships/image" Target="../media/image67.svg"/><Relationship Id="rId2" Type="http://schemas.openxmlformats.org/officeDocument/2006/relationships/image" Target="../media/image8.png"/><Relationship Id="rId16" Type="http://schemas.openxmlformats.org/officeDocument/2006/relationships/image" Target="../media/image28.png"/><Relationship Id="rId20" Type="http://schemas.openxmlformats.org/officeDocument/2006/relationships/image" Target="../media/image30.png"/><Relationship Id="rId29" Type="http://schemas.openxmlformats.org/officeDocument/2006/relationships/image" Target="../media/image39.sv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24" Type="http://schemas.openxmlformats.org/officeDocument/2006/relationships/image" Target="../media/image34.png"/><Relationship Id="rId32" Type="http://schemas.openxmlformats.org/officeDocument/2006/relationships/image" Target="../media/image66.png"/><Relationship Id="rId5" Type="http://schemas.openxmlformats.org/officeDocument/2006/relationships/image" Target="../media/image60.svg"/><Relationship Id="rId15" Type="http://schemas.openxmlformats.org/officeDocument/2006/relationships/image" Target="../media/image21.svg"/><Relationship Id="rId23" Type="http://schemas.openxmlformats.org/officeDocument/2006/relationships/image" Target="../media/image33.svg"/><Relationship Id="rId28" Type="http://schemas.openxmlformats.org/officeDocument/2006/relationships/image" Target="../media/image38.png"/><Relationship Id="rId10" Type="http://schemas.openxmlformats.org/officeDocument/2006/relationships/image" Target="../media/image16.png"/><Relationship Id="rId19" Type="http://schemas.openxmlformats.org/officeDocument/2006/relationships/image" Target="../media/image4.svg"/><Relationship Id="rId31" Type="http://schemas.openxmlformats.org/officeDocument/2006/relationships/image" Target="../media/image65.svg"/><Relationship Id="rId4" Type="http://schemas.openxmlformats.org/officeDocument/2006/relationships/image" Target="../media/image10.png"/><Relationship Id="rId9" Type="http://schemas.openxmlformats.org/officeDocument/2006/relationships/image" Target="../media/image62.svg"/><Relationship Id="rId14" Type="http://schemas.openxmlformats.org/officeDocument/2006/relationships/image" Target="../media/image20.png"/><Relationship Id="rId22" Type="http://schemas.openxmlformats.org/officeDocument/2006/relationships/image" Target="../media/image32.png"/><Relationship Id="rId27" Type="http://schemas.openxmlformats.org/officeDocument/2006/relationships/image" Target="../media/image37.svg"/><Relationship Id="rId30" Type="http://schemas.openxmlformats.org/officeDocument/2006/relationships/image" Target="../media/image64.png"/><Relationship Id="rId35" Type="http://schemas.openxmlformats.org/officeDocument/2006/relationships/image" Target="../media/image69.svg"/><Relationship Id="rId8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5.svg"/><Relationship Id="rId18" Type="http://schemas.openxmlformats.org/officeDocument/2006/relationships/image" Target="../media/image3.png"/><Relationship Id="rId3" Type="http://schemas.openxmlformats.org/officeDocument/2006/relationships/image" Target="../media/image9.svg"/><Relationship Id="rId21" Type="http://schemas.openxmlformats.org/officeDocument/2006/relationships/image" Target="../media/image7.png"/><Relationship Id="rId7" Type="http://schemas.openxmlformats.org/officeDocument/2006/relationships/image" Target="../media/image13.svg"/><Relationship Id="rId12" Type="http://schemas.openxmlformats.org/officeDocument/2006/relationships/image" Target="../media/image24.png"/><Relationship Id="rId17" Type="http://schemas.openxmlformats.org/officeDocument/2006/relationships/image" Target="../media/image29.svg"/><Relationship Id="rId2" Type="http://schemas.openxmlformats.org/officeDocument/2006/relationships/image" Target="../media/image8.png"/><Relationship Id="rId16" Type="http://schemas.openxmlformats.org/officeDocument/2006/relationships/image" Target="../media/image28.png"/><Relationship Id="rId20" Type="http://schemas.openxmlformats.org/officeDocument/2006/relationships/image" Target="../media/image44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23.svg"/><Relationship Id="rId5" Type="http://schemas.openxmlformats.org/officeDocument/2006/relationships/image" Target="../media/image11.svg"/><Relationship Id="rId15" Type="http://schemas.openxmlformats.org/officeDocument/2006/relationships/image" Target="../media/image27.svg"/><Relationship Id="rId10" Type="http://schemas.openxmlformats.org/officeDocument/2006/relationships/image" Target="../media/image22.png"/><Relationship Id="rId19" Type="http://schemas.openxmlformats.org/officeDocument/2006/relationships/image" Target="../media/image4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Relationship Id="rId1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24.png"/><Relationship Id="rId18" Type="http://schemas.openxmlformats.org/officeDocument/2006/relationships/image" Target="../media/image29.svg"/><Relationship Id="rId3" Type="http://schemas.openxmlformats.org/officeDocument/2006/relationships/image" Target="../media/image8.png"/><Relationship Id="rId21" Type="http://schemas.openxmlformats.org/officeDocument/2006/relationships/image" Target="../media/image45.png"/><Relationship Id="rId7" Type="http://schemas.openxmlformats.org/officeDocument/2006/relationships/image" Target="../media/image12.png"/><Relationship Id="rId12" Type="http://schemas.openxmlformats.org/officeDocument/2006/relationships/image" Target="../media/image23.sv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7.svg"/><Relationship Id="rId20" Type="http://schemas.openxmlformats.org/officeDocument/2006/relationships/image" Target="../media/image4.sv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svg"/><Relationship Id="rId11" Type="http://schemas.openxmlformats.org/officeDocument/2006/relationships/image" Target="../media/image22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10" Type="http://schemas.openxmlformats.org/officeDocument/2006/relationships/image" Target="../media/image15.svg"/><Relationship Id="rId19" Type="http://schemas.openxmlformats.org/officeDocument/2006/relationships/image" Target="../media/image3.png"/><Relationship Id="rId4" Type="http://schemas.openxmlformats.org/officeDocument/2006/relationships/image" Target="../media/image9.svg"/><Relationship Id="rId9" Type="http://schemas.openxmlformats.org/officeDocument/2006/relationships/image" Target="../media/image14.png"/><Relationship Id="rId14" Type="http://schemas.openxmlformats.org/officeDocument/2006/relationships/image" Target="../media/image2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microsoft.com/office/2007/relationships/hdphoto" Target="../media/hdphoto3.wdp"/><Relationship Id="rId4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microsoft.com/office/2007/relationships/hdphoto" Target="../media/hdphoto2.wdp"/><Relationship Id="rId4" Type="http://schemas.openxmlformats.org/officeDocument/2006/relationships/image" Target="../media/image4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87433" y="4962166"/>
            <a:ext cx="1661316" cy="1922519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42072DFF-CC3B-4629-BF2A-2259CB044259}"/>
              </a:ext>
            </a:extLst>
          </p:cNvPr>
          <p:cNvGrpSpPr/>
          <p:nvPr/>
        </p:nvGrpSpPr>
        <p:grpSpPr>
          <a:xfrm>
            <a:off x="3710870" y="5348699"/>
            <a:ext cx="1339179" cy="1760210"/>
            <a:chOff x="10954599" y="1265743"/>
            <a:chExt cx="944334" cy="1241228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5F1E5442-7D38-4BA8-AEAA-5D47847B8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1104415" y="1590220"/>
              <a:ext cx="794518" cy="91675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E3563BD9-1068-4EBD-A42F-C850837142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1239700" y="1265743"/>
              <a:ext cx="457440" cy="527815"/>
            </a:xfrm>
            <a:prstGeom prst="rect">
              <a:avLst/>
            </a:prstGeom>
          </p:spPr>
        </p:pic>
        <p:pic>
          <p:nvPicPr>
            <p:cNvPr id="11" name="Graphique 10">
              <a:extLst>
                <a:ext uri="{FF2B5EF4-FFF2-40B4-BE49-F238E27FC236}">
                  <a16:creationId xmlns:a16="http://schemas.microsoft.com/office/drawing/2014/main" id="{A469648A-CB11-470B-A139-EF244A447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0189541" y="5190287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0192990" y="-259803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678370" y="-87592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pic>
        <p:nvPicPr>
          <p:cNvPr id="24" name="Graphique 23">
            <a:extLst>
              <a:ext uri="{FF2B5EF4-FFF2-40B4-BE49-F238E27FC236}">
                <a16:creationId xmlns:a16="http://schemas.microsoft.com/office/drawing/2014/main" id="{A93C3E0B-701E-4072-A1F8-550EF86A6F35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4070707" y="6065522"/>
            <a:ext cx="630544" cy="630544"/>
          </a:xfrm>
          <a:prstGeom prst="rect">
            <a:avLst/>
          </a:prstGeom>
        </p:spPr>
      </p:pic>
      <p:pic>
        <p:nvPicPr>
          <p:cNvPr id="25" name="Graphique 24">
            <a:extLst>
              <a:ext uri="{FF2B5EF4-FFF2-40B4-BE49-F238E27FC236}">
                <a16:creationId xmlns:a16="http://schemas.microsoft.com/office/drawing/2014/main" id="{7FD34826-53B2-4597-A8E0-9AC52112422A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60399" y="5678454"/>
            <a:ext cx="630544" cy="630544"/>
          </a:xfrm>
          <a:prstGeom prst="rect">
            <a:avLst/>
          </a:prstGeom>
        </p:spPr>
      </p:pic>
      <p:pic>
        <p:nvPicPr>
          <p:cNvPr id="26" name="Graphique 25">
            <a:extLst>
              <a:ext uri="{FF2B5EF4-FFF2-40B4-BE49-F238E27FC236}">
                <a16:creationId xmlns:a16="http://schemas.microsoft.com/office/drawing/2014/main" id="{F067F0F5-AEDC-4BA1-BAF2-9BF216EF229D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521365" y="389803"/>
            <a:ext cx="630544" cy="630544"/>
          </a:xfrm>
          <a:prstGeom prst="rect">
            <a:avLst/>
          </a:prstGeom>
        </p:spPr>
      </p:pic>
      <p:pic>
        <p:nvPicPr>
          <p:cNvPr id="27" name="Graphique 26">
            <a:extLst>
              <a:ext uri="{FF2B5EF4-FFF2-40B4-BE49-F238E27FC236}">
                <a16:creationId xmlns:a16="http://schemas.microsoft.com/office/drawing/2014/main" id="{FE133812-CA96-43A1-9998-FD1691D5C38A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10775697" y="365322"/>
            <a:ext cx="630544" cy="630544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2149860" y="212393"/>
            <a:ext cx="78790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FRENCH POWER BREAK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CB892594-7024-4545-AEF5-72B22C06A1A3}"/>
              </a:ext>
            </a:extLst>
          </p:cNvPr>
          <p:cNvSpPr txBox="1"/>
          <p:nvPr/>
        </p:nvSpPr>
        <p:spPr>
          <a:xfrm>
            <a:off x="3073194" y="825771"/>
            <a:ext cx="6032421" cy="92333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fr-FR" sz="3200" dirty="0">
                <a:solidFill>
                  <a:srgbClr val="742774"/>
                </a:solidFill>
                <a:latin typeface="Berlin Sans FB"/>
              </a:rPr>
              <a:t>Mercredi </a:t>
            </a:r>
            <a:r>
              <a:rPr lang="fr-FR" sz="5400" dirty="0">
                <a:solidFill>
                  <a:srgbClr val="742774"/>
                </a:solidFill>
                <a:latin typeface="Berlin Sans FB"/>
              </a:rPr>
              <a:t>25</a:t>
            </a:r>
            <a:r>
              <a:rPr lang="fr-FR" sz="3200" dirty="0">
                <a:solidFill>
                  <a:srgbClr val="742774"/>
                </a:solidFill>
                <a:latin typeface="Berlin Sans FB"/>
              </a:rPr>
              <a:t> octobre 2023 – </a:t>
            </a:r>
            <a:r>
              <a:rPr lang="fr-FR" sz="4400" dirty="0">
                <a:solidFill>
                  <a:srgbClr val="742774"/>
                </a:solidFill>
                <a:latin typeface="Berlin Sans FB"/>
              </a:rPr>
              <a:t>13h</a:t>
            </a:r>
            <a:endParaRPr lang="fr-FR" sz="3200" dirty="0">
              <a:solidFill>
                <a:srgbClr val="742774"/>
              </a:solidFill>
              <a:latin typeface="Berlin Sans FB"/>
            </a:endParaRPr>
          </a:p>
        </p:txBody>
      </p:sp>
      <p:pic>
        <p:nvPicPr>
          <p:cNvPr id="30" name="Graphique 29">
            <a:extLst>
              <a:ext uri="{FF2B5EF4-FFF2-40B4-BE49-F238E27FC236}">
                <a16:creationId xmlns:a16="http://schemas.microsoft.com/office/drawing/2014/main" id="{51280109-CA61-49B8-84B4-C38213CD39BC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0875633" y="5678454"/>
            <a:ext cx="630000" cy="630000"/>
          </a:xfrm>
          <a:prstGeom prst="rect">
            <a:avLst/>
          </a:prstGeom>
        </p:spPr>
      </p:pic>
      <p:grpSp>
        <p:nvGrpSpPr>
          <p:cNvPr id="31" name="Groupe 30">
            <a:extLst>
              <a:ext uri="{FF2B5EF4-FFF2-40B4-BE49-F238E27FC236}">
                <a16:creationId xmlns:a16="http://schemas.microsoft.com/office/drawing/2014/main" id="{9F9E08F5-F89A-4DD1-A117-65EDE02C7677}"/>
              </a:ext>
            </a:extLst>
          </p:cNvPr>
          <p:cNvGrpSpPr/>
          <p:nvPr/>
        </p:nvGrpSpPr>
        <p:grpSpPr>
          <a:xfrm>
            <a:off x="10554947" y="2039032"/>
            <a:ext cx="1404384" cy="1636544"/>
            <a:chOff x="320191" y="927597"/>
            <a:chExt cx="1404384" cy="1636544"/>
          </a:xfrm>
        </p:grpSpPr>
        <p:pic>
          <p:nvPicPr>
            <p:cNvPr id="32" name="Graphique 31">
              <a:extLst>
                <a:ext uri="{FF2B5EF4-FFF2-40B4-BE49-F238E27FC236}">
                  <a16:creationId xmlns:a16="http://schemas.microsoft.com/office/drawing/2014/main" id="{8B386882-2951-4BB8-BBCF-C75552B7F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320191" y="927597"/>
              <a:ext cx="1215806" cy="1402853"/>
            </a:xfrm>
            <a:prstGeom prst="rect">
              <a:avLst/>
            </a:prstGeom>
          </p:spPr>
        </p:pic>
        <p:pic>
          <p:nvPicPr>
            <p:cNvPr id="33" name="Graphique 32">
              <a:extLst>
                <a:ext uri="{FF2B5EF4-FFF2-40B4-BE49-F238E27FC236}">
                  <a16:creationId xmlns:a16="http://schemas.microsoft.com/office/drawing/2014/main" id="{7C2CC8A2-6256-4DC6-A109-6E7334082C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34" name="Graphique 33">
              <a:extLst>
                <a:ext uri="{FF2B5EF4-FFF2-40B4-BE49-F238E27FC236}">
                  <a16:creationId xmlns:a16="http://schemas.microsoft.com/office/drawing/2014/main" id="{169043E7-D295-4C01-8888-046C4EEC2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804793" y="1022587"/>
              <a:ext cx="794518" cy="916751"/>
            </a:xfrm>
            <a:prstGeom prst="rect">
              <a:avLst/>
            </a:prstGeom>
          </p:spPr>
        </p:pic>
      </p:grpSp>
      <p:pic>
        <p:nvPicPr>
          <p:cNvPr id="35" name="Graphique 34">
            <a:extLst>
              <a:ext uri="{FF2B5EF4-FFF2-40B4-BE49-F238E27FC236}">
                <a16:creationId xmlns:a16="http://schemas.microsoft.com/office/drawing/2014/main" id="{B2DA78D5-7F31-4149-B0ED-461714174828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10875633" y="2517635"/>
            <a:ext cx="636152" cy="630000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DDCB2138-9DAD-4B7D-8846-B68288AF3EAC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BEBA8EAE-BF5A-486C-A8C5-ECC9F3942E4B}">
                <a14:imgProps xmlns:a14="http://schemas.microsoft.com/office/drawing/2010/main">
                  <a14:imgLayer r:embed="rId3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6003" y="2155939"/>
            <a:ext cx="1041842" cy="1041842"/>
          </a:xfrm>
          <a:prstGeom prst="flowChartConnector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3AD62353-66DA-437B-A82D-75433367BE34}"/>
              </a:ext>
            </a:extLst>
          </p:cNvPr>
          <p:cNvSpPr txBox="1"/>
          <p:nvPr/>
        </p:nvSpPr>
        <p:spPr>
          <a:xfrm>
            <a:off x="2655486" y="2122188"/>
            <a:ext cx="2441694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fr-FR" sz="2400" dirty="0">
                <a:latin typeface="Segoe UI Semibold"/>
                <a:cs typeface="Segoe UI Semibold"/>
              </a:rPr>
              <a:t>Gilles POMMIER</a:t>
            </a:r>
            <a:endParaRPr lang="fr-FR" dirty="0">
              <a:latin typeface="Segoe UI Semibold"/>
              <a:cs typeface="Segoe UI Semibold"/>
            </a:endParaRP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C17792EC-B649-4521-8BC0-704F4F4F9823}"/>
              </a:ext>
            </a:extLst>
          </p:cNvPr>
          <p:cNvSpPr txBox="1"/>
          <p:nvPr/>
        </p:nvSpPr>
        <p:spPr>
          <a:xfrm>
            <a:off x="2655486" y="2602276"/>
            <a:ext cx="843796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solidFill>
                  <a:srgbClr val="742774"/>
                </a:solidFill>
                <a:latin typeface="Segoe UI Semibold"/>
                <a:cs typeface="Segoe UI Semibold"/>
              </a:rPr>
              <a:t>Power Pages </a:t>
            </a:r>
            <a:r>
              <a:rPr lang="fr-FR" dirty="0">
                <a:solidFill>
                  <a:srgbClr val="742774"/>
                </a:solidFill>
                <a:latin typeface="Segoe UI"/>
                <a:cs typeface="Segoe UI"/>
              </a:rPr>
              <a:t>: </a:t>
            </a:r>
            <a:r>
              <a:rPr lang="fr-FR" b="0" i="0" dirty="0" err="1">
                <a:effectLst/>
                <a:latin typeface="-apple-system"/>
              </a:rPr>
              <a:t>Copilot</a:t>
            </a:r>
            <a:r>
              <a:rPr lang="fr-FR" b="0" i="0" dirty="0">
                <a:effectLst/>
                <a:latin typeface="-apple-system"/>
              </a:rPr>
              <a:t> et </a:t>
            </a:r>
            <a:r>
              <a:rPr lang="fr-FR" b="0" i="0" dirty="0" err="1">
                <a:effectLst/>
                <a:latin typeface="-apple-system"/>
              </a:rPr>
              <a:t>PowerPages</a:t>
            </a:r>
            <a:r>
              <a:rPr lang="fr-FR" b="0" i="0" dirty="0">
                <a:effectLst/>
                <a:latin typeface="-apple-system"/>
              </a:rPr>
              <a:t>, comment </a:t>
            </a:r>
            <a:r>
              <a:rPr lang="fr-FR" dirty="0" err="1">
                <a:latin typeface="-apple-system"/>
              </a:rPr>
              <a:t>Co</a:t>
            </a:r>
            <a:r>
              <a:rPr lang="fr-FR" b="0" i="0" dirty="0" err="1">
                <a:effectLst/>
                <a:latin typeface="-apple-system"/>
              </a:rPr>
              <a:t>pilot</a:t>
            </a:r>
            <a:r>
              <a:rPr lang="fr-FR" b="0" i="0" dirty="0">
                <a:effectLst/>
                <a:latin typeface="-apple-system"/>
              </a:rPr>
              <a:t> peut aider les développeurs ?</a:t>
            </a:r>
            <a:endParaRPr lang="fr-FR" dirty="0">
              <a:latin typeface="Segoe UI"/>
              <a:cs typeface="Segoe UI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309B52EE-F75E-4904-AF65-5BA395A3D838}"/>
              </a:ext>
            </a:extLst>
          </p:cNvPr>
          <p:cNvSpPr txBox="1"/>
          <p:nvPr/>
        </p:nvSpPr>
        <p:spPr>
          <a:xfrm>
            <a:off x="3719454" y="3657537"/>
            <a:ext cx="2337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Henry JAMMES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4BCB5372-1AB6-44A8-AD04-1395BEABC92C}"/>
              </a:ext>
            </a:extLst>
          </p:cNvPr>
          <p:cNvSpPr txBox="1"/>
          <p:nvPr/>
        </p:nvSpPr>
        <p:spPr>
          <a:xfrm>
            <a:off x="3719454" y="4156047"/>
            <a:ext cx="8363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74277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Virtual Agents</a:t>
            </a:r>
            <a:r>
              <a:rPr lang="fr-FR" dirty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b="0" i="0" dirty="0">
                <a:effectLst/>
                <a:latin typeface="-apple-system"/>
              </a:rPr>
              <a:t> </a:t>
            </a:r>
            <a:r>
              <a:rPr lang="fr-FR" b="0" i="0" dirty="0">
                <a:effectLst/>
                <a:latin typeface="-apple-system"/>
              </a:rPr>
              <a:t>Créez des bots intelligents sur vos données avec Power Virtual Agents</a:t>
            </a:r>
            <a:endParaRPr lang="fr-FR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6" name="Image 75">
            <a:extLst>
              <a:ext uri="{FF2B5EF4-FFF2-40B4-BE49-F238E27FC236}">
                <a16:creationId xmlns:a16="http://schemas.microsoft.com/office/drawing/2014/main" id="{C329057C-A703-4234-8C36-15BC675BA225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BEBA8EAE-BF5A-486C-A8C5-ECC9F3942E4B}">
                <a14:imgProps xmlns:a14="http://schemas.microsoft.com/office/drawing/2010/main">
                  <a14:imgLayer r:embed="rId4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97268" y="3657537"/>
            <a:ext cx="1041842" cy="1041842"/>
          </a:xfrm>
          <a:prstGeom prst="flowChartConnector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7" name="ZoneTexte 76">
            <a:extLst>
              <a:ext uri="{FF2B5EF4-FFF2-40B4-BE49-F238E27FC236}">
                <a16:creationId xmlns:a16="http://schemas.microsoft.com/office/drawing/2014/main" id="{1A19530D-316C-4F74-AFDA-C21D685B312D}"/>
              </a:ext>
            </a:extLst>
          </p:cNvPr>
          <p:cNvSpPr txBox="1"/>
          <p:nvPr/>
        </p:nvSpPr>
        <p:spPr>
          <a:xfrm>
            <a:off x="5428452" y="5454120"/>
            <a:ext cx="44384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>
                <a:solidFill>
                  <a:srgbClr val="742774"/>
                </a:solidFill>
                <a:latin typeface="Berlin Sans FB" panose="020E0602020502020306" pitchFamily="34" charset="0"/>
              </a:rPr>
              <a:t>+ les dernières nouveautés de la plateforme et de la communauté</a:t>
            </a:r>
          </a:p>
        </p:txBody>
      </p:sp>
    </p:spTree>
    <p:extLst>
      <p:ext uri="{BB962C8B-B14F-4D97-AF65-F5344CB8AC3E}">
        <p14:creationId xmlns:p14="http://schemas.microsoft.com/office/powerpoint/2010/main" val="1743216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55BEC-4279-6C61-6507-2C1077063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Nouvel Designer Power Automate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4BD874-72D7-8E20-5961-B898225E8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10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B589FC9-A9EE-EF4D-109D-E0E8EBA8C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023" y="1093401"/>
            <a:ext cx="9360817" cy="509526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3FA09B9-96C7-1A4B-424A-010431E91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5905" y="2081299"/>
            <a:ext cx="4210638" cy="174331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D6052D3-6BF3-D727-F6B3-69017FB0D9E9}"/>
              </a:ext>
            </a:extLst>
          </p:cNvPr>
          <p:cNvSpPr/>
          <p:nvPr/>
        </p:nvSpPr>
        <p:spPr>
          <a:xfrm>
            <a:off x="9325554" y="2919885"/>
            <a:ext cx="1810989" cy="4176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6331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C2C587-033B-A87F-10D9-2E2F68854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Copilot</a:t>
            </a:r>
            <a:r>
              <a:rPr lang="fr-FR" dirty="0"/>
              <a:t> arrive dans Power automate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82C4096-FDF2-87D7-18C7-E773DCADB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11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B3098F4-793A-88C1-E1ED-913266C5E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48" y="1572995"/>
            <a:ext cx="10626453" cy="439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10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55BEC-4279-6C61-6507-2C1077063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Apparence moderne Model Driven généralement disponible (GA)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ABDFDD-7F5A-E306-B6C5-6E639CCCF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0296" y="1483360"/>
            <a:ext cx="4413504" cy="4693603"/>
          </a:xfrm>
        </p:spPr>
        <p:txBody>
          <a:bodyPr/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Segoe UI Condensed"/>
              </a:rPr>
              <a:t>Publiée dans le cadre d’une </a:t>
            </a:r>
            <a:r>
              <a:rPr lang="fr-FR" b="0" i="0" u="none" strike="noStrike" dirty="0">
                <a:solidFill>
                  <a:srgbClr val="8F528F"/>
                </a:solidFill>
                <a:effectLst/>
                <a:latin typeface="Segoe UI Condensed"/>
                <a:hlinkClick r:id="rId2"/>
              </a:rPr>
              <a:t>version préliminaire en février 2023</a:t>
            </a:r>
            <a:r>
              <a:rPr lang="fr-FR" b="0" i="0" dirty="0">
                <a:solidFill>
                  <a:srgbClr val="333333"/>
                </a:solidFill>
                <a:effectLst/>
                <a:latin typeface="Segoe UI Condensed"/>
              </a:rPr>
              <a:t>,</a:t>
            </a:r>
          </a:p>
          <a:p>
            <a:r>
              <a:rPr lang="fr-FR" dirty="0">
                <a:solidFill>
                  <a:srgbClr val="333333"/>
                </a:solidFill>
                <a:latin typeface="Segoe UI Condensed"/>
              </a:rPr>
              <a:t>D</a:t>
            </a:r>
            <a:r>
              <a:rPr lang="fr-FR" b="0" i="0" dirty="0">
                <a:solidFill>
                  <a:srgbClr val="333333"/>
                </a:solidFill>
                <a:effectLst/>
                <a:latin typeface="Segoe UI Condensed"/>
              </a:rPr>
              <a:t>ésormais disponible à partir de la 2023e vague de lancement 2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4BD874-72D7-8E20-5961-B898225E8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12</a:t>
            </a:fld>
            <a:endParaRPr lang="fr-FR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969602B-F114-0F34-B8C0-F60CF9C0E8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601" y="2138362"/>
            <a:ext cx="630555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499682F3-29EB-BECF-05A2-8151F4539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90" y="5421698"/>
            <a:ext cx="9753600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A60C549-8F38-BBBC-EC3A-11957A6F1EB9}"/>
              </a:ext>
            </a:extLst>
          </p:cNvPr>
          <p:cNvSpPr txBox="1"/>
          <p:nvPr/>
        </p:nvSpPr>
        <p:spPr>
          <a:xfrm>
            <a:off x="3117865" y="6054923"/>
            <a:ext cx="68485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5"/>
              </a:rPr>
              <a:t>Mise à la disposition générale d’une apparence moderne et actualisée pour les applications pilotées par modèle | Microsoft Power Apps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94995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55BEC-4279-6C61-6507-2C1077063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Déploiements délégués (SPN) des pipelines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ABDFDD-7F5A-E306-B6C5-6E639CCCF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0808" y="1483360"/>
            <a:ext cx="3364165" cy="4693603"/>
          </a:xfrm>
        </p:spPr>
        <p:txBody>
          <a:bodyPr/>
          <a:lstStyle/>
          <a:p>
            <a:r>
              <a:rPr lang="fr-FR" dirty="0"/>
              <a:t>Déployer leurs solutions d’entreprise sans avoir besoin d’autorisations élevées dans les environnements cibles (comme la production)</a:t>
            </a:r>
          </a:p>
          <a:p>
            <a:r>
              <a:rPr lang="fr-FR" dirty="0"/>
              <a:t>Approbation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4BD874-72D7-8E20-5961-B898225E8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13</a:t>
            </a:fld>
            <a:endParaRPr lang="fr-FR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ACAEED-E510-07AD-F976-0C8921E9E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889" y="1314005"/>
            <a:ext cx="7955280" cy="4536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10BC5DE-D553-C191-7DC5-058C67E30193}"/>
              </a:ext>
            </a:extLst>
          </p:cNvPr>
          <p:cNvSpPr txBox="1"/>
          <p:nvPr/>
        </p:nvSpPr>
        <p:spPr>
          <a:xfrm>
            <a:off x="2976372" y="5939256"/>
            <a:ext cx="8609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3"/>
              </a:rPr>
              <a:t>Annonce des déploiements délégués (SPN) des pipelines | Microsoft Power Apps</a:t>
            </a: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5CAC6B9-390E-7523-2FA4-E356805F71B3}"/>
              </a:ext>
            </a:extLst>
          </p:cNvPr>
          <p:cNvSpPr txBox="1"/>
          <p:nvPr/>
        </p:nvSpPr>
        <p:spPr>
          <a:xfrm>
            <a:off x="2976372" y="6211669"/>
            <a:ext cx="7786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4"/>
              </a:rPr>
              <a:t>Déployer des pipelines en tant que principal de service ou propriétaire de pipeline - Power Platform | Microsoft </a:t>
            </a:r>
            <a:r>
              <a:rPr lang="fr-FR" dirty="0" err="1">
                <a:hlinkClick r:id="rId4"/>
              </a:rPr>
              <a:t>Learn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1017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55BEC-4279-6C61-6507-2C1077063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Routage d’environnement par défaut (préversion)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ABDFDD-7F5A-E306-B6C5-6E639CCCF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7608" y="1483360"/>
            <a:ext cx="7054392" cy="4693603"/>
          </a:xfrm>
        </p:spPr>
        <p:txBody>
          <a:bodyPr>
            <a:normAutofit fontScale="92500"/>
          </a:bodyPr>
          <a:lstStyle/>
          <a:p>
            <a:r>
              <a:rPr lang="fr-FR" dirty="0"/>
              <a:t>Diriger automatiquement les nouveaux créateurs vers leur propre environnement de développement personnel</a:t>
            </a:r>
          </a:p>
          <a:p>
            <a:r>
              <a:rPr lang="fr-FR" dirty="0"/>
              <a:t>Cloisonnement avec les autres environnements</a:t>
            </a:r>
          </a:p>
          <a:p>
            <a:r>
              <a:rPr lang="fr-FR" dirty="0"/>
              <a:t>Tous les connecteurs disponibles</a:t>
            </a:r>
          </a:p>
          <a:p>
            <a:r>
              <a:rPr lang="fr-FR" dirty="0"/>
              <a:t>Environnements nettoyés automatiquement en cas d’inactivité de 90 jours</a:t>
            </a:r>
          </a:p>
          <a:p>
            <a:r>
              <a:rPr lang="fr-FR" dirty="0"/>
              <a:t>3 environnements développeur par user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4BD874-72D7-8E20-5961-B898225E8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14</a:t>
            </a:fld>
            <a:endParaRPr lang="fr-FR"/>
          </a:p>
        </p:txBody>
      </p:sp>
      <p:pic>
        <p:nvPicPr>
          <p:cNvPr id="4098" name="Picture 2" descr="Routage de l’environnement">
            <a:extLst>
              <a:ext uri="{FF2B5EF4-FFF2-40B4-BE49-F238E27FC236}">
                <a16:creationId xmlns:a16="http://schemas.microsoft.com/office/drawing/2014/main" id="{2607B842-0050-853A-00D7-D93522971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59" y="1651635"/>
            <a:ext cx="4105275" cy="3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EF24530-6300-0ECF-E5DB-DF78E7C133A5}"/>
              </a:ext>
            </a:extLst>
          </p:cNvPr>
          <p:cNvSpPr txBox="1"/>
          <p:nvPr/>
        </p:nvSpPr>
        <p:spPr>
          <a:xfrm>
            <a:off x="2671572" y="6088866"/>
            <a:ext cx="86822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3"/>
              </a:rPr>
              <a:t>En tant qu’administrateur au niveau du client, aidez vos créateurs à utiliser les environnements de développement | Microsoft Power Apps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1204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55BEC-4279-6C61-6507-2C1077063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Power Platform Advisor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ABDFDD-7F5A-E306-B6C5-6E639CCCF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317" y="1131898"/>
            <a:ext cx="3961655" cy="5045065"/>
          </a:xfrm>
        </p:spPr>
        <p:txBody>
          <a:bodyPr/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Segoe UI Condensed"/>
              </a:rPr>
              <a:t>Recommandations pour nettoyer les applications inutilisées, verrouiller les applications trop partagées et ajouter des propriétaires aux applications abandonnées. Les clients peuvent </a:t>
            </a:r>
            <a:r>
              <a:rPr lang="fr-FR" b="1" i="0" u="none" strike="noStrike" dirty="0">
                <a:solidFill>
                  <a:srgbClr val="8F528F"/>
                </a:solidFill>
                <a:effectLst/>
                <a:latin typeface="Segoe UI Condensed"/>
                <a:hlinkClick r:id="rId2"/>
              </a:rPr>
              <a:t>rejoindre la préversion privée</a:t>
            </a:r>
            <a:r>
              <a:rPr lang="fr-FR" b="0" i="0" dirty="0">
                <a:solidFill>
                  <a:srgbClr val="333333"/>
                </a:solidFill>
                <a:effectLst/>
                <a:latin typeface="Segoe UI Condensed"/>
              </a:rPr>
              <a:t>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4BD874-72D7-8E20-5961-B898225E8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15</a:t>
            </a:fld>
            <a:endParaRPr lang="fr-FR"/>
          </a:p>
        </p:txBody>
      </p:sp>
      <p:pic>
        <p:nvPicPr>
          <p:cNvPr id="5122" name="Picture 2" descr="Vue du centre d’administration Power Platform dans le navigateur montrant l’écran Advisor (préversion) avec des informations pour l’administrateur.">
            <a:extLst>
              <a:ext uri="{FF2B5EF4-FFF2-40B4-BE49-F238E27FC236}">
                <a16:creationId xmlns:a16="http://schemas.microsoft.com/office/drawing/2014/main" id="{50454F2A-8962-8A94-BE01-3E44B82E3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48" y="1278202"/>
            <a:ext cx="8153317" cy="459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D05D44B5-6E76-4CAE-E480-34BE04564387}"/>
              </a:ext>
            </a:extLst>
          </p:cNvPr>
          <p:cNvSpPr txBox="1"/>
          <p:nvPr/>
        </p:nvSpPr>
        <p:spPr>
          <a:xfrm>
            <a:off x="3031236" y="5829167"/>
            <a:ext cx="68488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Power Apps announces new Copilot abilities, modern controls, and governance tools at the Power Platform Conference | Microsoft Power Apps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40556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55BEC-4279-6C61-6507-2C1077063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Copilot</a:t>
            </a:r>
            <a:r>
              <a:rPr lang="fr-FR" dirty="0"/>
              <a:t> Microsoft 365 </a:t>
            </a:r>
            <a:r>
              <a:rPr lang="fr-FR" dirty="0" err="1"/>
              <a:t>connector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ABDFDD-7F5A-E306-B6C5-6E639CCCF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3488" y="1483361"/>
            <a:ext cx="4946904" cy="4569968"/>
          </a:xfrm>
        </p:spPr>
        <p:txBody>
          <a:bodyPr/>
          <a:lstStyle/>
          <a:p>
            <a:r>
              <a:rPr lang="fr-FR" dirty="0" err="1"/>
              <a:t>Copilot</a:t>
            </a:r>
            <a:r>
              <a:rPr lang="fr-FR" dirty="0"/>
              <a:t> via les connecteurs Power Platform</a:t>
            </a:r>
          </a:p>
          <a:p>
            <a:endParaRPr lang="fr-FR" dirty="0"/>
          </a:p>
          <a:p>
            <a:r>
              <a:rPr lang="fr-FR" dirty="0"/>
              <a:t>Créer un plug-in Open AI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4BD874-72D7-8E20-5961-B898225E8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16</a:t>
            </a:fld>
            <a:endParaRPr lang="fr-FR"/>
          </a:p>
        </p:txBody>
      </p:sp>
      <p:pic>
        <p:nvPicPr>
          <p:cNvPr id="6146" name="Picture 2" descr="Capture d’écran d’un ordinateur&#10;&#10;Description générée automatiquement">
            <a:extLst>
              <a:ext uri="{FF2B5EF4-FFF2-40B4-BE49-F238E27FC236}">
                <a16:creationId xmlns:a16="http://schemas.microsoft.com/office/drawing/2014/main" id="{1BB58C01-F2A1-FCF2-2884-86BE5E6A5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" y="1177571"/>
            <a:ext cx="7050104" cy="2388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apture d’écran d’un ordinateur&#10;&#10;Description générée automatiquement">
            <a:extLst>
              <a:ext uri="{FF2B5EF4-FFF2-40B4-BE49-F238E27FC236}">
                <a16:creationId xmlns:a16="http://schemas.microsoft.com/office/drawing/2014/main" id="{ABDAF13C-22A6-04E2-FEAB-B67169EDF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27" y="3715360"/>
            <a:ext cx="7095744" cy="257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D431761-581D-61B4-2EB2-2E5C5291C95F}"/>
              </a:ext>
            </a:extLst>
          </p:cNvPr>
          <p:cNvSpPr txBox="1"/>
          <p:nvPr/>
        </p:nvSpPr>
        <p:spPr>
          <a:xfrm>
            <a:off x="2894076" y="6230944"/>
            <a:ext cx="78409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4"/>
              </a:rPr>
              <a:t>Déverrouiller votre écosystème grâce aux solutions </a:t>
            </a:r>
            <a:r>
              <a:rPr lang="fr-FR" dirty="0" err="1">
                <a:hlinkClick r:id="rId4"/>
              </a:rPr>
              <a:t>low</a:t>
            </a:r>
            <a:r>
              <a:rPr lang="fr-FR" dirty="0">
                <a:hlinkClick r:id="rId4"/>
              </a:rPr>
              <a:t>-code et à Microsoft 365 </a:t>
            </a:r>
            <a:r>
              <a:rPr lang="fr-FR" dirty="0" err="1">
                <a:hlinkClick r:id="rId4"/>
              </a:rPr>
              <a:t>Copilot</a:t>
            </a:r>
            <a:r>
              <a:rPr lang="fr-FR" dirty="0">
                <a:hlinkClick r:id="rId4"/>
              </a:rPr>
              <a:t> | Microsoft Power Apps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19014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55BEC-4279-6C61-6507-2C1077063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Authentification </a:t>
            </a:r>
            <a:r>
              <a:rPr lang="fr-FR" dirty="0" err="1"/>
              <a:t>OAuth</a:t>
            </a:r>
            <a:r>
              <a:rPr lang="fr-FR" dirty="0"/>
              <a:t> de l’appel HTTP des flux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ABDFDD-7F5A-E306-B6C5-6E639CCCF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0568" y="1483360"/>
            <a:ext cx="4523232" cy="4693603"/>
          </a:xfrm>
        </p:spPr>
        <p:txBody>
          <a:bodyPr/>
          <a:lstStyle/>
          <a:p>
            <a:r>
              <a:rPr lang="fr-FR" dirty="0"/>
              <a:t>Verrouiller davantage qui peut déclencher ce flux de travail pour des utilisateurs spécifiques au sein du tenant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4BD874-72D7-8E20-5961-B898225E8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17</a:t>
            </a:fld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1CB7B9-3395-04D6-F167-670AF0679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490" y="1542952"/>
            <a:ext cx="5876925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E158496-B226-7C0B-815D-882C9B888694}"/>
              </a:ext>
            </a:extLst>
          </p:cNvPr>
          <p:cNvSpPr txBox="1"/>
          <p:nvPr/>
        </p:nvSpPr>
        <p:spPr>
          <a:xfrm>
            <a:off x="7236649" y="4262551"/>
            <a:ext cx="35166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Deeper control over HTTP invocation of flows | Blog Power Automate (microsoft.com)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52584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415147" y="5896739"/>
            <a:ext cx="1661317" cy="1922518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1284916" y="5734623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1157350" y="-955897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1554957" y="-723849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1285851" y="408350"/>
            <a:ext cx="96071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SATISFAIT ? UNE REMARQUE ?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11789071-F8C2-4982-B097-5B35F10D12D6}"/>
              </a:ext>
            </a:extLst>
          </p:cNvPr>
          <p:cNvSpPr txBox="1">
            <a:spLocks/>
          </p:cNvSpPr>
          <p:nvPr/>
        </p:nvSpPr>
        <p:spPr>
          <a:xfrm>
            <a:off x="554090" y="1483360"/>
            <a:ext cx="5541910" cy="46936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b="1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Votre avis nous intéresse 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 u="sng">
                <a:latin typeface="Segoe UI" panose="020B0502040204020203" pitchFamily="34" charset="0"/>
                <a:cs typeface="Segoe UI" panose="020B0502040204020203" pitchFamily="34" charset="0"/>
              </a:rPr>
              <a:t>Répondez à l’enquête via ce formulaire (1 min)</a:t>
            </a: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L’équipe </a:t>
            </a:r>
            <a:r>
              <a:rPr lang="fr-FR" err="1">
                <a:latin typeface="Segoe UI" panose="020B0502040204020203" pitchFamily="34" charset="0"/>
                <a:cs typeface="Segoe UI" panose="020B0502040204020203" pitchFamily="34" charset="0"/>
              </a:rPr>
              <a:t>Biz</a:t>
            </a: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 Apps French Community adapte le format et les sujets en fonction de vos retours 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Un grand Merci !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05246EE-92BF-473B-8BD9-82A97324B58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64153" y="1496629"/>
            <a:ext cx="5020763" cy="502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17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AC059D25-7A38-43A3-8E8B-18133EEDD495}"/>
              </a:ext>
            </a:extLst>
          </p:cNvPr>
          <p:cNvGrpSpPr/>
          <p:nvPr/>
        </p:nvGrpSpPr>
        <p:grpSpPr>
          <a:xfrm>
            <a:off x="5109594" y="5377757"/>
            <a:ext cx="1661317" cy="1922518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58261B27-14F1-4265-87BD-1912292B6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93546697-4A19-47AD-A83F-AA8303523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7C1C04E-B621-48BB-B503-C71A47AD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FEE567DB-C1C8-4767-8921-1DC7CAAE8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CE808B56-17CD-457A-A29D-52C2411EB2F0}"/>
              </a:ext>
            </a:extLst>
          </p:cNvPr>
          <p:cNvGrpSpPr/>
          <p:nvPr/>
        </p:nvGrpSpPr>
        <p:grpSpPr>
          <a:xfrm>
            <a:off x="153039" y="4023815"/>
            <a:ext cx="1339179" cy="1760210"/>
            <a:chOff x="10954599" y="1265743"/>
            <a:chExt cx="944334" cy="1241228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7233D227-EBB8-4F5D-88D1-F57DB65EB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1104415" y="1590220"/>
              <a:ext cx="794518" cy="91675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E5139FC1-F8C5-48DD-AF58-E3E771AC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1239700" y="1265743"/>
              <a:ext cx="457440" cy="527815"/>
            </a:xfrm>
            <a:prstGeom prst="rect">
              <a:avLst/>
            </a:prstGeom>
          </p:spPr>
        </p:pic>
        <p:pic>
          <p:nvPicPr>
            <p:cNvPr id="11" name="Graphique 10">
              <a:extLst>
                <a:ext uri="{FF2B5EF4-FFF2-40B4-BE49-F238E27FC236}">
                  <a16:creationId xmlns:a16="http://schemas.microsoft.com/office/drawing/2014/main" id="{77B70F66-F788-468C-AC9E-376F92ECE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2799E89-1C5C-409C-9CA2-264639973365}"/>
              </a:ext>
            </a:extLst>
          </p:cNvPr>
          <p:cNvGrpSpPr/>
          <p:nvPr/>
        </p:nvGrpSpPr>
        <p:grpSpPr>
          <a:xfrm>
            <a:off x="7268162" y="-261344"/>
            <a:ext cx="2587071" cy="1911793"/>
            <a:chOff x="7302905" y="888738"/>
            <a:chExt cx="2587071" cy="1911793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A223085C-334F-47DB-B166-DF7E295A6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87666DF7-B360-4ED4-A71D-F6F817317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9A646E4D-3661-4694-AEF3-C7BCD9187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B3F72912-2E4A-42A8-9959-ED66404892CF}"/>
              </a:ext>
            </a:extLst>
          </p:cNvPr>
          <p:cNvGrpSpPr/>
          <p:nvPr/>
        </p:nvGrpSpPr>
        <p:grpSpPr>
          <a:xfrm>
            <a:off x="2161375" y="269286"/>
            <a:ext cx="2340716" cy="1719715"/>
            <a:chOff x="62249" y="880925"/>
            <a:chExt cx="2340716" cy="1719715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717FD919-4F24-496E-B171-654F5FF41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56A08DBE-5EB0-41B3-AE0B-13F658EDE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D3D168D3-B082-4C18-A54B-5332E184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pic>
        <p:nvPicPr>
          <p:cNvPr id="20" name="Graphique 19">
            <a:extLst>
              <a:ext uri="{FF2B5EF4-FFF2-40B4-BE49-F238E27FC236}">
                <a16:creationId xmlns:a16="http://schemas.microsoft.com/office/drawing/2014/main" id="{6BD30A42-7C73-4575-AB8C-7521B8DE3C4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485468" y="3160449"/>
            <a:ext cx="491259" cy="491259"/>
          </a:xfrm>
          <a:prstGeom prst="rect">
            <a:avLst/>
          </a:prstGeom>
        </p:spPr>
      </p:pic>
      <p:pic>
        <p:nvPicPr>
          <p:cNvPr id="21" name="Graphique 20">
            <a:extLst>
              <a:ext uri="{FF2B5EF4-FFF2-40B4-BE49-F238E27FC236}">
                <a16:creationId xmlns:a16="http://schemas.microsoft.com/office/drawing/2014/main" id="{0FC0260F-F096-497C-ABC2-9427DDEFBDF1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7727184" y="3166015"/>
            <a:ext cx="491259" cy="491259"/>
          </a:xfrm>
          <a:prstGeom prst="rect">
            <a:avLst/>
          </a:prstGeom>
        </p:spPr>
      </p:pic>
      <p:pic>
        <p:nvPicPr>
          <p:cNvPr id="22" name="Graphique 21">
            <a:extLst>
              <a:ext uri="{FF2B5EF4-FFF2-40B4-BE49-F238E27FC236}">
                <a16:creationId xmlns:a16="http://schemas.microsoft.com/office/drawing/2014/main" id="{02CCCE3F-971A-4CBC-BD1E-15B4E9E49E8E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2050118" y="3166015"/>
            <a:ext cx="491259" cy="491259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A076493A-E0BD-4EF7-8750-7745B20194A9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4010291" y="3166015"/>
            <a:ext cx="491259" cy="491259"/>
          </a:xfrm>
          <a:prstGeom prst="rect">
            <a:avLst/>
          </a:prstGeom>
        </p:spPr>
      </p:pic>
      <p:pic>
        <p:nvPicPr>
          <p:cNvPr id="24" name="Graphique 23">
            <a:extLst>
              <a:ext uri="{FF2B5EF4-FFF2-40B4-BE49-F238E27FC236}">
                <a16:creationId xmlns:a16="http://schemas.microsoft.com/office/drawing/2014/main" id="{04228E97-B42F-4AC5-8A3E-84D4D594B3AF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5970344" y="3166439"/>
            <a:ext cx="490835" cy="490835"/>
          </a:xfrm>
          <a:prstGeom prst="rect">
            <a:avLst/>
          </a:prstGeom>
        </p:spPr>
      </p:pic>
      <p:grpSp>
        <p:nvGrpSpPr>
          <p:cNvPr id="26" name="Groupe 25">
            <a:extLst>
              <a:ext uri="{FF2B5EF4-FFF2-40B4-BE49-F238E27FC236}">
                <a16:creationId xmlns:a16="http://schemas.microsoft.com/office/drawing/2014/main" id="{121C0080-57A8-4898-95D2-246BCAD3BF04}"/>
              </a:ext>
            </a:extLst>
          </p:cNvPr>
          <p:cNvGrpSpPr/>
          <p:nvPr/>
        </p:nvGrpSpPr>
        <p:grpSpPr>
          <a:xfrm>
            <a:off x="10253480" y="3681339"/>
            <a:ext cx="1755853" cy="1576168"/>
            <a:chOff x="10854242" y="1455130"/>
            <a:chExt cx="1238155" cy="1111451"/>
          </a:xfrm>
          <a:solidFill>
            <a:srgbClr val="0B556A">
              <a:alpha val="55000"/>
            </a:srgbClr>
          </a:solidFill>
        </p:grpSpPr>
        <p:pic>
          <p:nvPicPr>
            <p:cNvPr id="27" name="Graphique 26">
              <a:extLst>
                <a:ext uri="{FF2B5EF4-FFF2-40B4-BE49-F238E27FC236}">
                  <a16:creationId xmlns:a16="http://schemas.microsoft.com/office/drawing/2014/main" id="{7279CC21-417E-415C-91CA-A8445BDB0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p:blipFill>
          <p:spPr>
            <a:xfrm>
              <a:off x="11141692" y="1488894"/>
              <a:ext cx="794518" cy="916751"/>
            </a:xfrm>
            <a:prstGeom prst="rect">
              <a:avLst/>
            </a:prstGeom>
          </p:spPr>
        </p:pic>
        <p:pic>
          <p:nvPicPr>
            <p:cNvPr id="28" name="Graphique 27">
              <a:extLst>
                <a:ext uri="{FF2B5EF4-FFF2-40B4-BE49-F238E27FC236}">
                  <a16:creationId xmlns:a16="http://schemas.microsoft.com/office/drawing/2014/main" id="{4DE29018-59E4-4A9E-8A10-5004887AB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p:blipFill>
          <p:spPr>
            <a:xfrm>
              <a:off x="11634957" y="1455130"/>
              <a:ext cx="457440" cy="527815"/>
            </a:xfrm>
            <a:prstGeom prst="rect">
              <a:avLst/>
            </a:prstGeom>
          </p:spPr>
        </p:pic>
        <p:pic>
          <p:nvPicPr>
            <p:cNvPr id="29" name="Graphique 28">
              <a:extLst>
                <a:ext uri="{FF2B5EF4-FFF2-40B4-BE49-F238E27FC236}">
                  <a16:creationId xmlns:a16="http://schemas.microsoft.com/office/drawing/2014/main" id="{9794D5B2-00A2-4E6E-838C-8375387F22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5"/>
                </a:ext>
              </a:extLst>
            </a:blip>
            <a:stretch>
              <a:fillRect/>
            </a:stretch>
          </p:blipFill>
          <p:spPr>
            <a:xfrm>
              <a:off x="10854242" y="1831917"/>
              <a:ext cx="636709" cy="734664"/>
            </a:xfrm>
            <a:prstGeom prst="rect">
              <a:avLst/>
            </a:prstGeom>
          </p:spPr>
        </p:pic>
        <p:pic>
          <p:nvPicPr>
            <p:cNvPr id="30" name="Graphique 29">
              <a:extLst>
                <a:ext uri="{FF2B5EF4-FFF2-40B4-BE49-F238E27FC236}">
                  <a16:creationId xmlns:a16="http://schemas.microsoft.com/office/drawing/2014/main" id="{3FD1E243-BA9F-49AD-88A3-79F65572B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p:blipFill>
          <p:spPr>
            <a:xfrm>
              <a:off x="11025127" y="1487414"/>
              <a:ext cx="429460" cy="495531"/>
            </a:xfrm>
            <a:prstGeom prst="rect">
              <a:avLst/>
            </a:prstGeom>
          </p:spPr>
        </p:pic>
        <p:pic>
          <p:nvPicPr>
            <p:cNvPr id="31" name="Graphique 30">
              <a:extLst>
                <a:ext uri="{FF2B5EF4-FFF2-40B4-BE49-F238E27FC236}">
                  <a16:creationId xmlns:a16="http://schemas.microsoft.com/office/drawing/2014/main" id="{82669D80-3993-4CEB-8E65-AA87D150BD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p:blipFill>
          <p:spPr>
            <a:xfrm>
              <a:off x="11555336" y="2060315"/>
              <a:ext cx="429460" cy="495531"/>
            </a:xfrm>
            <a:prstGeom prst="rect">
              <a:avLst/>
            </a:prstGeom>
          </p:spPr>
        </p:pic>
      </p:grpSp>
      <p:sp>
        <p:nvSpPr>
          <p:cNvPr id="32" name="ZoneTexte 31">
            <a:extLst>
              <a:ext uri="{FF2B5EF4-FFF2-40B4-BE49-F238E27FC236}">
                <a16:creationId xmlns:a16="http://schemas.microsoft.com/office/drawing/2014/main" id="{2039521D-5521-4FA9-B27E-40DF9488BA9B}"/>
              </a:ext>
            </a:extLst>
          </p:cNvPr>
          <p:cNvSpPr txBox="1"/>
          <p:nvPr/>
        </p:nvSpPr>
        <p:spPr>
          <a:xfrm>
            <a:off x="3060270" y="2033253"/>
            <a:ext cx="50385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>
                <a:solidFill>
                  <a:schemeClr val="tx1">
                    <a:lumMod val="65000"/>
                    <a:lumOff val="35000"/>
                  </a:schemeClr>
                </a:solidFill>
                <a:latin typeface="Congenial Black" panose="020B0604020202020204" pitchFamily="2" charset="0"/>
              </a:rPr>
              <a:t>A  la  prochaine  !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3CD78EB7-563C-4025-87ED-8064992121A5}"/>
              </a:ext>
            </a:extLst>
          </p:cNvPr>
          <p:cNvSpPr txBox="1"/>
          <p:nvPr/>
        </p:nvSpPr>
        <p:spPr>
          <a:xfrm>
            <a:off x="834369" y="3863099"/>
            <a:ext cx="949036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48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Mercredi </a:t>
            </a:r>
            <a:r>
              <a:rPr lang="fr-FR" sz="8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29</a:t>
            </a:r>
            <a:r>
              <a:rPr lang="fr-FR" sz="48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 novembre à </a:t>
            </a:r>
            <a:r>
              <a:rPr lang="fr-FR" sz="6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13h</a:t>
            </a:r>
            <a:endParaRPr lang="fr-FR" sz="48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23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415154" y="5896740"/>
            <a:ext cx="1661316" cy="1922519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1284916" y="5734623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1157350" y="-955897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1554957" y="-723849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2149860" y="408350"/>
            <a:ext cx="78790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FRENCH POWER BREAK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57949E5-C76B-41E4-A234-9FEFD8E7727C}"/>
              </a:ext>
            </a:extLst>
          </p:cNvPr>
          <p:cNvSpPr txBox="1"/>
          <p:nvPr/>
        </p:nvSpPr>
        <p:spPr>
          <a:xfrm>
            <a:off x="5882452" y="136008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2C5CF5A8-3BD5-48C7-ABCB-0D4E764CF6D1}"/>
              </a:ext>
            </a:extLst>
          </p:cNvPr>
          <p:cNvSpPr txBox="1"/>
          <p:nvPr/>
        </p:nvSpPr>
        <p:spPr>
          <a:xfrm>
            <a:off x="4530773" y="1328994"/>
            <a:ext cx="311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i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 événement organisé par…</a:t>
            </a:r>
          </a:p>
        </p:txBody>
      </p:sp>
      <p:pic>
        <p:nvPicPr>
          <p:cNvPr id="40" name="Image 39">
            <a:extLst>
              <a:ext uri="{FF2B5EF4-FFF2-40B4-BE49-F238E27FC236}">
                <a16:creationId xmlns:a16="http://schemas.microsoft.com/office/drawing/2014/main" id="{B99A5B8E-3F8C-413F-80CE-5B954AD816A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132" y="1895172"/>
            <a:ext cx="2247476" cy="2247476"/>
          </a:xfrm>
          <a:prstGeom prst="rect">
            <a:avLst/>
          </a:prstGeom>
        </p:spPr>
      </p:pic>
      <p:pic>
        <p:nvPicPr>
          <p:cNvPr id="45" name="Image 4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5EEF6BD0-E7EE-46DE-AFFB-B7878B3947EF}"/>
              </a:ext>
            </a:extLst>
          </p:cNvPr>
          <p:cNvPicPr>
            <a:picLocks noChangeAspect="1"/>
          </p:cNvPicPr>
          <p:nvPr/>
        </p:nvPicPr>
        <p:blipFill>
          <a:blip r:embed="rId2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343" y="4134133"/>
            <a:ext cx="3519488" cy="2097591"/>
          </a:xfrm>
          <a:prstGeom prst="rect">
            <a:avLst/>
          </a:prstGeom>
        </p:spPr>
      </p:pic>
      <p:sp>
        <p:nvSpPr>
          <p:cNvPr id="49" name="ZoneTexte 48">
            <a:extLst>
              <a:ext uri="{FF2B5EF4-FFF2-40B4-BE49-F238E27FC236}">
                <a16:creationId xmlns:a16="http://schemas.microsoft.com/office/drawing/2014/main" id="{B0B9418A-40E0-41A6-B1FF-CB0910239602}"/>
              </a:ext>
            </a:extLst>
          </p:cNvPr>
          <p:cNvSpPr txBox="1"/>
          <p:nvPr/>
        </p:nvSpPr>
        <p:spPr>
          <a:xfrm>
            <a:off x="3783060" y="2757300"/>
            <a:ext cx="66753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>
                <a:latin typeface="Segoe UI Semibold" panose="020B0702040204020203" pitchFamily="34" charset="0"/>
                <a:cs typeface="Segoe UI Semibold" panose="020B0702040204020203" pitchFamily="34" charset="0"/>
              </a:rPr>
              <a:t>https://bizappsfrenchcommunity.com/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C412D839-4B7B-4B71-A64E-A034C5FBB180}"/>
              </a:ext>
            </a:extLst>
          </p:cNvPr>
          <p:cNvSpPr txBox="1"/>
          <p:nvPr/>
        </p:nvSpPr>
        <p:spPr>
          <a:xfrm>
            <a:off x="4530773" y="4093273"/>
            <a:ext cx="2286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i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 association avec…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5127C032-063A-4B63-B694-127C12F8B489}"/>
              </a:ext>
            </a:extLst>
          </p:cNvPr>
          <p:cNvSpPr txBox="1"/>
          <p:nvPr/>
        </p:nvSpPr>
        <p:spPr>
          <a:xfrm>
            <a:off x="4230108" y="5543139"/>
            <a:ext cx="2887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>
                <a:latin typeface="Segoe UI Semibold" panose="020B0702040204020203" pitchFamily="34" charset="0"/>
                <a:cs typeface="Segoe UI Semibold" panose="020B0702040204020203" pitchFamily="34" charset="0"/>
              </a:rPr>
              <a:t>https://ppfc.fr/</a:t>
            </a:r>
          </a:p>
        </p:txBody>
      </p:sp>
    </p:spTree>
    <p:extLst>
      <p:ext uri="{BB962C8B-B14F-4D97-AF65-F5344CB8AC3E}">
        <p14:creationId xmlns:p14="http://schemas.microsoft.com/office/powerpoint/2010/main" val="1958773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415154" y="5896740"/>
            <a:ext cx="1661316" cy="1922519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1284916" y="5734623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1157350" y="-955897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1554957" y="-723849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2865604" y="408350"/>
            <a:ext cx="64475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CALL FOR SPEAKER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4DE8EFB-3071-468A-AB67-58360A8FD141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310" y="1673543"/>
            <a:ext cx="4223197" cy="4223197"/>
          </a:xfrm>
          <a:prstGeom prst="rect">
            <a:avLst/>
          </a:prstGeom>
        </p:spPr>
      </p:pic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FE112C0A-D15A-43D8-8528-EC55C1F7BF1E}"/>
              </a:ext>
            </a:extLst>
          </p:cNvPr>
          <p:cNvSpPr txBox="1">
            <a:spLocks/>
          </p:cNvSpPr>
          <p:nvPr/>
        </p:nvSpPr>
        <p:spPr>
          <a:xfrm>
            <a:off x="554090" y="1483360"/>
            <a:ext cx="5541910" cy="46936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b="1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Envie de participer et proposer une session speaker 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 u="sng">
                <a:latin typeface="Segoe UI" panose="020B0502040204020203" pitchFamily="34" charset="0"/>
                <a:cs typeface="Segoe UI" panose="020B0502040204020203" pitchFamily="34" charset="0"/>
              </a:rPr>
              <a:t>C'est ouvert à tous et gratuit!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Déposes ton sujet de session </a:t>
            </a: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(15 à 20 min ) via ce formulaire &gt;&gt; </a:t>
            </a: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L’équipe </a:t>
            </a:r>
            <a:r>
              <a:rPr lang="fr-FR" err="1">
                <a:latin typeface="Segoe UI" panose="020B0502040204020203" pitchFamily="34" charset="0"/>
                <a:cs typeface="Segoe UI" panose="020B0502040204020203" pitchFamily="34" charset="0"/>
              </a:rPr>
              <a:t>Biz</a:t>
            </a: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 Apps French Community te recontactera.</a:t>
            </a:r>
          </a:p>
        </p:txBody>
      </p:sp>
    </p:spTree>
    <p:extLst>
      <p:ext uri="{BB962C8B-B14F-4D97-AF65-F5344CB8AC3E}">
        <p14:creationId xmlns:p14="http://schemas.microsoft.com/office/powerpoint/2010/main" val="3815452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308EE58-9E41-7370-623E-2A6852920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887" y="230328"/>
            <a:ext cx="9762226" cy="596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477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 descr="Crayons colorés sur fond noir">
            <a:extLst>
              <a:ext uri="{FF2B5EF4-FFF2-40B4-BE49-F238E27FC236}">
                <a16:creationId xmlns:a16="http://schemas.microsoft.com/office/drawing/2014/main" id="{9FAF39F0-1F61-442F-A6A1-A18D92305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2" r="27"/>
          <a:stretch/>
        </p:blipFill>
        <p:spPr>
          <a:xfrm>
            <a:off x="0" y="0"/>
            <a:ext cx="7825160" cy="6858000"/>
          </a:xfrm>
        </p:spPr>
      </p:pic>
      <p:sp>
        <p:nvSpPr>
          <p:cNvPr id="14" name="Titre 13">
            <a:extLst>
              <a:ext uri="{FF2B5EF4-FFF2-40B4-BE49-F238E27FC236}">
                <a16:creationId xmlns:a16="http://schemas.microsoft.com/office/drawing/2014/main" id="{6E31850A-D536-41F0-9D96-7836AAC5E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fr-FR" sz="4800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Copilot</a:t>
            </a:r>
            <a:r>
              <a:rPr lang="fr-FR" sz="4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et Power Pages, Comment </a:t>
            </a:r>
            <a:r>
              <a:rPr lang="fr-FR" sz="4800" dirty="0" err="1"/>
              <a:t>Co</a:t>
            </a:r>
            <a:r>
              <a:rPr lang="fr-FR" sz="4800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pilot</a:t>
            </a:r>
            <a:r>
              <a:rPr lang="fr-FR" sz="4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peut aider les développeurs ?</a:t>
            </a:r>
            <a:endParaRPr lang="fr-FR" sz="5400" dirty="0"/>
          </a:p>
        </p:txBody>
      </p:sp>
      <p:sp>
        <p:nvSpPr>
          <p:cNvPr id="15" name="Sous-titre 14">
            <a:extLst>
              <a:ext uri="{FF2B5EF4-FFF2-40B4-BE49-F238E27FC236}">
                <a16:creationId xmlns:a16="http://schemas.microsoft.com/office/drawing/2014/main" id="{039E4815-406A-447F-A41F-26286A4CD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02038"/>
            <a:ext cx="7825160" cy="1649584"/>
          </a:xfrm>
        </p:spPr>
        <p:txBody>
          <a:bodyPr>
            <a:norm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fr-FR" b="0" i="0" dirty="0">
                <a:effectLst/>
                <a:latin typeface="-apple-system"/>
              </a:rPr>
              <a:t>Nous verrons les avancées de </a:t>
            </a:r>
            <a:r>
              <a:rPr lang="fr-FR" b="0" i="0" dirty="0" err="1">
                <a:effectLst/>
                <a:latin typeface="-apple-system"/>
              </a:rPr>
              <a:t>Copilot</a:t>
            </a:r>
            <a:r>
              <a:rPr lang="fr-FR" b="0" i="0" dirty="0">
                <a:effectLst/>
                <a:latin typeface="-apple-system"/>
              </a:rPr>
              <a:t> concernant le développement de code dans Power Pages, prémisse ce qui nous attends au sein de toute la Power Platform</a:t>
            </a:r>
            <a:endParaRPr lang="fr-FR" sz="32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0BD3314-776A-44E8-9050-B1333A393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055" y="673332"/>
            <a:ext cx="2582630" cy="2582630"/>
          </a:xfrm>
          <a:prstGeom prst="flowChartConnector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Sous-titre 14">
            <a:extLst>
              <a:ext uri="{FF2B5EF4-FFF2-40B4-BE49-F238E27FC236}">
                <a16:creationId xmlns:a16="http://schemas.microsoft.com/office/drawing/2014/main" id="{88B82E67-C906-4FA9-BD44-A226DC6C19B0}"/>
              </a:ext>
            </a:extLst>
          </p:cNvPr>
          <p:cNvSpPr txBox="1">
            <a:spLocks/>
          </p:cNvSpPr>
          <p:nvPr/>
        </p:nvSpPr>
        <p:spPr>
          <a:xfrm>
            <a:off x="280087" y="3602038"/>
            <a:ext cx="2790567" cy="1649584"/>
          </a:xfrm>
          <a:prstGeom prst="rect">
            <a:avLst/>
          </a:prstGeom>
          <a:solidFill>
            <a:srgbClr val="D8D8D8">
              <a:alpha val="50000"/>
            </a:srgbClr>
          </a:solidFill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2400"/>
              </a:spcAft>
              <a:buFontTx/>
              <a:buNone/>
              <a:defRPr sz="240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42774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66FF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C81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B556A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latin typeface="Bahnschrift Light SemiCondensed" panose="020B0502040204020203" pitchFamily="34" charset="0"/>
              </a:rPr>
              <a:t>Gilles POMMIER</a:t>
            </a:r>
            <a:br>
              <a:rPr lang="fr-FR" sz="3600" dirty="0">
                <a:latin typeface="Bahnschrift Light SemiCondensed" panose="020B0502040204020203" pitchFamily="34" charset="0"/>
              </a:rPr>
            </a:br>
            <a:br>
              <a:rPr lang="fr-FR" sz="3600" dirty="0">
                <a:latin typeface="Bahnschrift Light SemiCondensed" panose="020B0502040204020203" pitchFamily="34" charset="0"/>
              </a:rPr>
            </a:br>
            <a:r>
              <a:rPr lang="en-US" sz="2000" b="1" i="0" dirty="0">
                <a:effectLst/>
                <a:latin typeface="-apple-system"/>
              </a:rPr>
              <a:t>Consultant Office 365 - MVP Business Application</a:t>
            </a:r>
            <a:endParaRPr lang="fr-FR" sz="3600" dirty="0">
              <a:latin typeface="Bahnschrift Light SemiCondense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7406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43"/>
    </mc:Choice>
    <mc:Fallback xmlns="">
      <p:transition spd="slow" advTm="684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64912E42-E6E3-6F7D-2D90-12ECC3C37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BDF96F-D95F-0ED7-5925-ABEE4E02DF8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9D69BFF-1ABB-A2DA-9688-A326AF8473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280775" y="6192838"/>
            <a:ext cx="911225" cy="369887"/>
          </a:xfrm>
        </p:spPr>
        <p:txBody>
          <a:bodyPr/>
          <a:lstStyle/>
          <a:p>
            <a:fld id="{F2D2C361-7486-4AB1-8DE5-A0E4E1B2CF9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463340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 descr="Crayons colorés sur fond noir">
            <a:extLst>
              <a:ext uri="{FF2B5EF4-FFF2-40B4-BE49-F238E27FC236}">
                <a16:creationId xmlns:a16="http://schemas.microsoft.com/office/drawing/2014/main" id="{9FAF39F0-1F61-442F-A6A1-A18D92305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2" r="27"/>
          <a:stretch/>
        </p:blipFill>
        <p:spPr>
          <a:xfrm>
            <a:off x="0" y="0"/>
            <a:ext cx="7825160" cy="6858000"/>
          </a:xfrm>
        </p:spPr>
      </p:pic>
      <p:sp>
        <p:nvSpPr>
          <p:cNvPr id="14" name="Titre 13">
            <a:extLst>
              <a:ext uri="{FF2B5EF4-FFF2-40B4-BE49-F238E27FC236}">
                <a16:creationId xmlns:a16="http://schemas.microsoft.com/office/drawing/2014/main" id="{6E31850A-D536-41F0-9D96-7836AAC5E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br>
              <a:rPr lang="fr-FR" sz="4800" dirty="0"/>
            </a:br>
            <a:r>
              <a:rPr lang="fr-FR" sz="4000" dirty="0"/>
              <a:t>Créez des bots intelligents sur vos données avec Power Virtual Agents</a:t>
            </a:r>
            <a:endParaRPr lang="fr-FR" sz="4800" dirty="0"/>
          </a:p>
        </p:txBody>
      </p:sp>
      <p:sp>
        <p:nvSpPr>
          <p:cNvPr id="15" name="Sous-titre 14">
            <a:extLst>
              <a:ext uri="{FF2B5EF4-FFF2-40B4-BE49-F238E27FC236}">
                <a16:creationId xmlns:a16="http://schemas.microsoft.com/office/drawing/2014/main" id="{039E4815-406A-447F-A41F-26286A4CD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02038"/>
            <a:ext cx="7825160" cy="1649584"/>
          </a:xfrm>
        </p:spPr>
        <p:txBody>
          <a:bodyPr>
            <a:normAutofit/>
          </a:bodyPr>
          <a:lstStyle/>
          <a:p>
            <a:r>
              <a:rPr lang="fr-FR" b="0" i="0" dirty="0">
                <a:effectLst/>
                <a:latin typeface="-apple-system"/>
              </a:rPr>
              <a:t>Introduction à Power Virtual Agents et aux dernières fonctionnalités issues des IA génératives comme </a:t>
            </a:r>
            <a:r>
              <a:rPr lang="fr-FR" b="0" i="0" dirty="0" err="1">
                <a:effectLst/>
                <a:latin typeface="-apple-system"/>
              </a:rPr>
              <a:t>ChatGPT</a:t>
            </a:r>
            <a:r>
              <a:rPr lang="fr-FR" b="0" i="0">
                <a:effectLst/>
                <a:latin typeface="-apple-system"/>
              </a:rPr>
              <a:t> que vous pouvez rapidement déployer de manière sécurisée sur VOS sources de données.</a:t>
            </a:r>
            <a:endParaRPr lang="fr-FR" sz="32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0BD3314-776A-44E8-9050-B1333A393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055" y="673332"/>
            <a:ext cx="2582630" cy="2582630"/>
          </a:xfrm>
          <a:prstGeom prst="flowChartConnector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Sous-titre 14">
            <a:extLst>
              <a:ext uri="{FF2B5EF4-FFF2-40B4-BE49-F238E27FC236}">
                <a16:creationId xmlns:a16="http://schemas.microsoft.com/office/drawing/2014/main" id="{88B82E67-C906-4FA9-BD44-A226DC6C19B0}"/>
              </a:ext>
            </a:extLst>
          </p:cNvPr>
          <p:cNvSpPr txBox="1">
            <a:spLocks/>
          </p:cNvSpPr>
          <p:nvPr/>
        </p:nvSpPr>
        <p:spPr>
          <a:xfrm>
            <a:off x="280087" y="3602038"/>
            <a:ext cx="2790567" cy="1649584"/>
          </a:xfrm>
          <a:prstGeom prst="rect">
            <a:avLst/>
          </a:prstGeom>
          <a:solidFill>
            <a:srgbClr val="D8D8D8">
              <a:alpha val="50000"/>
            </a:srgbClr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2400"/>
              </a:spcAft>
              <a:buFontTx/>
              <a:buNone/>
              <a:defRPr sz="240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42774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66FF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C81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B556A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 SemiCondensed" panose="020B0502040204020203" pitchFamily="34" charset="0"/>
                <a:ea typeface="+mn-ea"/>
                <a:cs typeface="Segoe UI" panose="020B0502040204020203" pitchFamily="34" charset="0"/>
              </a:rPr>
              <a:t>Henry JAMMES</a:t>
            </a:r>
            <a:br>
              <a:rPr kumimoji="0" lang="fr-FR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 SemiCondensed" panose="020B0502040204020203" pitchFamily="34" charset="0"/>
                <a:ea typeface="+mn-ea"/>
                <a:cs typeface="Segoe UI" panose="020B0502040204020203" pitchFamily="34" charset="0"/>
              </a:rPr>
            </a:br>
            <a:br>
              <a:rPr kumimoji="0" lang="fr-FR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 SemiCondensed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lang="fr-FR" sz="2800" b="0" i="0" dirty="0">
                <a:effectLst/>
                <a:latin typeface="-apple-system"/>
              </a:rPr>
              <a:t>Principal Program Manager | Power Virtual Agents | </a:t>
            </a:r>
            <a:r>
              <a:rPr lang="fr-FR" sz="2800" b="0" i="0" dirty="0" err="1">
                <a:effectLst/>
                <a:latin typeface="-apple-system"/>
              </a:rPr>
              <a:t>Conversational</a:t>
            </a:r>
            <a:r>
              <a:rPr lang="fr-FR" sz="2800" b="0" i="0" dirty="0">
                <a:effectLst/>
                <a:latin typeface="-apple-system"/>
              </a:rPr>
              <a:t> AI | </a:t>
            </a:r>
            <a:r>
              <a:rPr lang="fr-FR" sz="2800" b="0" i="0" dirty="0" err="1">
                <a:effectLst/>
                <a:latin typeface="-apple-system"/>
              </a:rPr>
              <a:t>Generative</a:t>
            </a:r>
            <a:r>
              <a:rPr lang="fr-FR" sz="2800" b="0" i="0" dirty="0">
                <a:effectLst/>
                <a:latin typeface="-apple-system"/>
              </a:rPr>
              <a:t> AI | Power CAT @ Microsoft </a:t>
            </a:r>
            <a:endParaRPr kumimoji="0" lang="fr-FR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Light SemiCondensed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045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43"/>
    </mc:Choice>
    <mc:Fallback xmlns="">
      <p:transition spd="slow" advTm="684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55BEC-4279-6C61-6507-2C1077063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ABDFDD-7F5A-E306-B6C5-6E639CCCF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4BD874-72D7-8E20-5961-B898225E8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0628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 descr="Crayons colorés sur fond noir">
            <a:extLst>
              <a:ext uri="{FF2B5EF4-FFF2-40B4-BE49-F238E27FC236}">
                <a16:creationId xmlns:a16="http://schemas.microsoft.com/office/drawing/2014/main" id="{9FAF39F0-1F61-442F-A6A1-A18D92305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2" r="27"/>
          <a:stretch/>
        </p:blipFill>
        <p:spPr>
          <a:xfrm>
            <a:off x="0" y="0"/>
            <a:ext cx="7825160" cy="6858000"/>
          </a:xfrm>
        </p:spPr>
      </p:pic>
      <p:sp>
        <p:nvSpPr>
          <p:cNvPr id="14" name="Titre 13">
            <a:extLst>
              <a:ext uri="{FF2B5EF4-FFF2-40B4-BE49-F238E27FC236}">
                <a16:creationId xmlns:a16="http://schemas.microsoft.com/office/drawing/2014/main" id="{6E31850A-D536-41F0-9D96-7836AAC5E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Nouveautés, liens pratiques, …</a:t>
            </a:r>
          </a:p>
        </p:txBody>
      </p:sp>
      <p:sp>
        <p:nvSpPr>
          <p:cNvPr id="15" name="Sous-titre 14">
            <a:extLst>
              <a:ext uri="{FF2B5EF4-FFF2-40B4-BE49-F238E27FC236}">
                <a16:creationId xmlns:a16="http://schemas.microsoft.com/office/drawing/2014/main" id="{039E4815-406A-447F-A41F-26286A4CD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37891"/>
            <a:ext cx="7825160" cy="1213802"/>
          </a:xfrm>
        </p:spPr>
        <p:txBody>
          <a:bodyPr>
            <a:normAutofit/>
          </a:bodyPr>
          <a:lstStyle/>
          <a:p>
            <a:r>
              <a:rPr lang="fr-FR" sz="2800"/>
              <a:t>Echanger librement avec les experts de la communauté Francophone Power Platform, 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93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0"/>
    </mc:Choice>
    <mc:Fallback xmlns="">
      <p:transition spd="slow" advTm="468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1|1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1|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9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0FDDD2F733E347B6C86CF7AC2D7005" ma:contentTypeVersion="12" ma:contentTypeDescription="Crée un document." ma:contentTypeScope="" ma:versionID="031622ac5fca1ce8e25552251c30722d">
  <xsd:schema xmlns:xsd="http://www.w3.org/2001/XMLSchema" xmlns:xs="http://www.w3.org/2001/XMLSchema" xmlns:p="http://schemas.microsoft.com/office/2006/metadata/properties" xmlns:ns2="5d8cb512-8caa-4c62-a230-b198bf2f1b24" xmlns:ns3="d846f08c-19f0-42fa-9c9e-63f1d88fd12e" targetNamespace="http://schemas.microsoft.com/office/2006/metadata/properties" ma:root="true" ma:fieldsID="82f0cdf17d41a9a828e4ffa82fcd397f" ns2:_="" ns3:_="">
    <xsd:import namespace="5d8cb512-8caa-4c62-a230-b198bf2f1b24"/>
    <xsd:import namespace="d846f08c-19f0-42fa-9c9e-63f1d88fd12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OCR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8cb512-8caa-4c62-a230-b198bf2f1b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c9f72b00-a6ac-4d45-8c7b-c16945e771e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46f08c-19f0-42fa-9c9e-63f1d88fd12e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320466ca-7a19-4d0a-a2d3-4329d9da2148}" ma:internalName="TaxCatchAll" ma:showField="CatchAllData" ma:web="d846f08c-19f0-42fa-9c9e-63f1d88fd12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d8cb512-8caa-4c62-a230-b198bf2f1b24">
      <Terms xmlns="http://schemas.microsoft.com/office/infopath/2007/PartnerControls"/>
    </lcf76f155ced4ddcb4097134ff3c332f>
    <TaxCatchAll xmlns="d846f08c-19f0-42fa-9c9e-63f1d88fd12e" xsi:nil="true"/>
  </documentManagement>
</p:properties>
</file>

<file path=customXml/itemProps1.xml><?xml version="1.0" encoding="utf-8"?>
<ds:datastoreItem xmlns:ds="http://schemas.openxmlformats.org/officeDocument/2006/customXml" ds:itemID="{B80EE8E1-327A-4CDF-BD4F-6C5C8D6E4E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EB7345-8E1A-4643-95FC-4B9CB61DE808}">
  <ds:schemaRefs>
    <ds:schemaRef ds:uri="5d8cb512-8caa-4c62-a230-b198bf2f1b24"/>
    <ds:schemaRef ds:uri="d846f08c-19f0-42fa-9c9e-63f1d88fd12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D18C74F-8C52-466E-A10D-4AD6BA5C27E3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elements/1.1/"/>
    <ds:schemaRef ds:uri="d846f08c-19f0-42fa-9c9e-63f1d88fd12e"/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5d8cb512-8caa-4c62-a230-b198bf2f1b24"/>
  </ds:schemaRefs>
</ds:datastoreItem>
</file>

<file path=docMetadata/LabelInfo.xml><?xml version="1.0" encoding="utf-8"?>
<clbl:labelList xmlns:clbl="http://schemas.microsoft.com/office/2020/mipLabelMetadata">
  <clbl:label id="{590e805d-c6c2-406e-98d7-2c3d9c62b6f7}" enabled="1" method="Privileged" siteId="{8ff2b1a2-2b26-4d76-941e-32c976e307ce}" contentBits="0" removed="0"/>
  <clbl:label id="{5fae8262-b78e-4366-8929-a5d6aac95320}" enabled="1" method="Standard" siteId="{cf36141c-ddd7-45a7-b073-111f66d0b30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689</Words>
  <Application>Microsoft Office PowerPoint</Application>
  <PresentationFormat>Grand écran</PresentationFormat>
  <Paragraphs>82</Paragraphs>
  <Slides>19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19</vt:i4>
      </vt:variant>
    </vt:vector>
  </HeadingPairs>
  <TitlesOfParts>
    <vt:vector size="32" baseType="lpstr">
      <vt:lpstr>-apple-system</vt:lpstr>
      <vt:lpstr>Arial</vt:lpstr>
      <vt:lpstr>Bahnschrift Light SemiCondensed</vt:lpstr>
      <vt:lpstr>Berlin Sans FB</vt:lpstr>
      <vt:lpstr>Berlin Sans FB Demi</vt:lpstr>
      <vt:lpstr>Calibri</vt:lpstr>
      <vt:lpstr>Calibri Light</vt:lpstr>
      <vt:lpstr>Congenial Black</vt:lpstr>
      <vt:lpstr>Segoe UI</vt:lpstr>
      <vt:lpstr>Segoe UI Condensed</vt:lpstr>
      <vt:lpstr>Segoe UI Semibold</vt:lpstr>
      <vt:lpstr>Thème Office</vt:lpstr>
      <vt:lpstr>Conception personnalisée</vt:lpstr>
      <vt:lpstr>Présentation PowerPoint</vt:lpstr>
      <vt:lpstr>Présentation PowerPoint</vt:lpstr>
      <vt:lpstr>Présentation PowerPoint</vt:lpstr>
      <vt:lpstr>Présentation PowerPoint</vt:lpstr>
      <vt:lpstr>Copilot et Power Pages, Comment Copilot peut aider les développeurs ?</vt:lpstr>
      <vt:lpstr>Titre</vt:lpstr>
      <vt:lpstr> Créez des bots intelligents sur vos données avec Power Virtual Agents</vt:lpstr>
      <vt:lpstr>Titre</vt:lpstr>
      <vt:lpstr>Nouveautés, liens pratiques, …</vt:lpstr>
      <vt:lpstr>Nouvel Designer Power Automate</vt:lpstr>
      <vt:lpstr>Copilot arrive dans Power automate</vt:lpstr>
      <vt:lpstr>Apparence moderne Model Driven généralement disponible (GA)</vt:lpstr>
      <vt:lpstr>Déploiements délégués (SPN) des pipelines</vt:lpstr>
      <vt:lpstr>Routage d’environnement par défaut (préversion)</vt:lpstr>
      <vt:lpstr>Power Platform Advisor</vt:lpstr>
      <vt:lpstr>Copilot Microsoft 365 connector</vt:lpstr>
      <vt:lpstr>Authentification OAuth de l’appel HTTP des flux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Emmanuel GALLIS</dc:creator>
  <cp:lastModifiedBy>David</cp:lastModifiedBy>
  <cp:revision>5</cp:revision>
  <dcterms:created xsi:type="dcterms:W3CDTF">2022-03-01T10:43:55Z</dcterms:created>
  <dcterms:modified xsi:type="dcterms:W3CDTF">2023-10-25T11:49:47Z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0x010100260FDDD2F733E347B6C86CF7AC2D7005</vt:lpwstr>
  </property>
  <property fmtid="{D5CDD505-2E9C-101B-9397-08002B2CF9AE}" pid="3" name="MediaServiceImageTags">
    <vt:lpwstr/>
  </property>
  <property fmtid="{D5CDD505-2E9C-101B-9397-08002B2CF9AE}" pid="4" name="MSIP_Label_defa4170-0d19-0005-0004-bc88714345d2_Name">
    <vt:lpwstr>defa4170-0d19-0005-0004-bc88714345d2</vt:lpwstr>
  </property>
  <property fmtid="{D5CDD505-2E9C-101B-9397-08002B2CF9AE}" pid="5" name="MSIP_Label_defa4170-0d19-0005-0004-bc88714345d2_Enabled">
    <vt:lpwstr>true</vt:lpwstr>
  </property>
  <property fmtid="{D5CDD505-2E9C-101B-9397-08002B2CF9AE}" pid="6" name="MSIP_Label_defa4170-0d19-0005-0004-bc88714345d2_SetDate">
    <vt:lpwstr>2023-05-30T21:27:25Z</vt:lpwstr>
  </property>
  <property fmtid="{D5CDD505-2E9C-101B-9397-08002B2CF9AE}" pid="7" name="MSIP_Label_defa4170-0d19-0005-0004-bc88714345d2_ContentBits">
    <vt:lpwstr>0</vt:lpwstr>
  </property>
  <property fmtid="{D5CDD505-2E9C-101B-9397-08002B2CF9AE}" pid="8" name="MSIP_Label_defa4170-0d19-0005-0004-bc88714345d2_ActionId">
    <vt:lpwstr>8d6a0b0b-83e3-4985-80b5-c82a3ebc6303</vt:lpwstr>
  </property>
  <property fmtid="{D5CDD505-2E9C-101B-9397-08002B2CF9AE}" pid="9" name="MSIP_Label_defa4170-0d19-0005-0004-bc88714345d2_SiteId">
    <vt:lpwstr>f4b283ed-f5b9-4bbb-9f0d-086957909c68</vt:lpwstr>
  </property>
  <property fmtid="{D5CDD505-2E9C-101B-9397-08002B2CF9AE}" pid="10" name="MSIP_Label_defa4170-0d19-0005-0004-bc88714345d2_Method">
    <vt:lpwstr>Standard</vt:lpwstr>
  </property>
</Properties>
</file>

<file path=docProps/thumbnail.jpeg>
</file>